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Titillium Web SemiBold"/>
      <p:regular r:id="rId42"/>
      <p:bold r:id="rId43"/>
      <p:italic r:id="rId44"/>
      <p:boldItalic r:id="rId45"/>
    </p:embeddedFont>
    <p:embeddedFont>
      <p:font typeface="Lato"/>
      <p:regular r:id="rId46"/>
      <p:bold r:id="rId47"/>
      <p:italic r:id="rId48"/>
      <p:boldItalic r:id="rId49"/>
    </p:embeddedFont>
    <p:embeddedFont>
      <p:font typeface="Lato Light"/>
      <p:regular r:id="rId50"/>
      <p:bold r:id="rId51"/>
      <p:italic r:id="rId52"/>
      <p:boldItalic r:id="rId53"/>
    </p:embeddedFont>
    <p:embeddedFont>
      <p:font typeface="Titillium Web"/>
      <p:regular r:id="rId54"/>
      <p:bold r:id="rId55"/>
      <p:italic r:id="rId56"/>
      <p:boldItalic r:id="rId57"/>
    </p:embeddedFont>
    <p:embeddedFont>
      <p:font typeface="Righteous"/>
      <p:regular r:id="rId58"/>
    </p:embeddedFont>
    <p:embeddedFont>
      <p:font typeface="Lato Black"/>
      <p:bold r:id="rId59"/>
      <p:boldItalic r:id="rId60"/>
    </p:embeddedFont>
    <p:embeddedFont>
      <p:font typeface="Oswald"/>
      <p:regular r:id="rId61"/>
      <p:bold r:id="rId62"/>
    </p:embeddedFont>
    <p:embeddedFont>
      <p:font typeface="Titillium Web ExtraLight"/>
      <p:regular r:id="rId63"/>
      <p:bold r:id="rId64"/>
      <p:italic r:id="rId65"/>
      <p:boldItalic r:id="rId66"/>
    </p:embeddedFont>
    <p:embeddedFont>
      <p:font typeface="Open Sans"/>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5C49882-9E38-47A1-8520-F906BB60A870}">
  <a:tblStyle styleId="{15C49882-9E38-47A1-8520-F906BB60A87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TitilliumWebSemiBold-regular.fntdata"/><Relationship Id="rId41" Type="http://schemas.openxmlformats.org/officeDocument/2006/relationships/slide" Target="slides/slide35.xml"/><Relationship Id="rId44" Type="http://schemas.openxmlformats.org/officeDocument/2006/relationships/font" Target="fonts/TitilliumWebSemiBold-italic.fntdata"/><Relationship Id="rId43" Type="http://schemas.openxmlformats.org/officeDocument/2006/relationships/font" Target="fonts/TitilliumWebSemiBold-bold.fntdata"/><Relationship Id="rId46" Type="http://schemas.openxmlformats.org/officeDocument/2006/relationships/font" Target="fonts/Lato-regular.fntdata"/><Relationship Id="rId45" Type="http://schemas.openxmlformats.org/officeDocument/2006/relationships/font" Target="fonts/TitilliumWeb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schemas.openxmlformats.org/officeDocument/2006/relationships/font" Target="fonts/OpenSans-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swald-bold.fntdata"/><Relationship Id="rId61" Type="http://schemas.openxmlformats.org/officeDocument/2006/relationships/font" Target="fonts/Oswald-regular.fntdata"/><Relationship Id="rId20" Type="http://schemas.openxmlformats.org/officeDocument/2006/relationships/slide" Target="slides/slide14.xml"/><Relationship Id="rId64" Type="http://schemas.openxmlformats.org/officeDocument/2006/relationships/font" Target="fonts/TitilliumWebExtraLight-bold.fntdata"/><Relationship Id="rId63" Type="http://schemas.openxmlformats.org/officeDocument/2006/relationships/font" Target="fonts/TitilliumWebExtraLight-regular.fntdata"/><Relationship Id="rId22" Type="http://schemas.openxmlformats.org/officeDocument/2006/relationships/slide" Target="slides/slide16.xml"/><Relationship Id="rId66" Type="http://schemas.openxmlformats.org/officeDocument/2006/relationships/font" Target="fonts/TitilliumWebExtraLight-boldItalic.fntdata"/><Relationship Id="rId21" Type="http://schemas.openxmlformats.org/officeDocument/2006/relationships/slide" Target="slides/slide15.xml"/><Relationship Id="rId65" Type="http://schemas.openxmlformats.org/officeDocument/2006/relationships/font" Target="fonts/TitilliumWebExtraLight-italic.fntdata"/><Relationship Id="rId24" Type="http://schemas.openxmlformats.org/officeDocument/2006/relationships/slide" Target="slides/slide18.xml"/><Relationship Id="rId68" Type="http://schemas.openxmlformats.org/officeDocument/2006/relationships/font" Target="fonts/OpenSans-bold.fntdata"/><Relationship Id="rId23" Type="http://schemas.openxmlformats.org/officeDocument/2006/relationships/slide" Target="slides/slide17.xml"/><Relationship Id="rId67" Type="http://schemas.openxmlformats.org/officeDocument/2006/relationships/font" Target="fonts/OpenSans-regular.fntdata"/><Relationship Id="rId60" Type="http://schemas.openxmlformats.org/officeDocument/2006/relationships/font" Target="fonts/LatoBlack-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bold.fntdata"/><Relationship Id="rId50" Type="http://schemas.openxmlformats.org/officeDocument/2006/relationships/font" Target="fonts/LatoLight-regular.fntdata"/><Relationship Id="rId53" Type="http://schemas.openxmlformats.org/officeDocument/2006/relationships/font" Target="fonts/LatoLight-boldItalic.fntdata"/><Relationship Id="rId52" Type="http://schemas.openxmlformats.org/officeDocument/2006/relationships/font" Target="fonts/LatoLight-italic.fntdata"/><Relationship Id="rId11" Type="http://schemas.openxmlformats.org/officeDocument/2006/relationships/slide" Target="slides/slide5.xml"/><Relationship Id="rId55" Type="http://schemas.openxmlformats.org/officeDocument/2006/relationships/font" Target="fonts/TitilliumWeb-bold.fntdata"/><Relationship Id="rId10" Type="http://schemas.openxmlformats.org/officeDocument/2006/relationships/slide" Target="slides/slide4.xml"/><Relationship Id="rId54" Type="http://schemas.openxmlformats.org/officeDocument/2006/relationships/font" Target="fonts/TitilliumWeb-regular.fntdata"/><Relationship Id="rId13" Type="http://schemas.openxmlformats.org/officeDocument/2006/relationships/slide" Target="slides/slide7.xml"/><Relationship Id="rId57" Type="http://schemas.openxmlformats.org/officeDocument/2006/relationships/font" Target="fonts/TitilliumWeb-boldItalic.fntdata"/><Relationship Id="rId12" Type="http://schemas.openxmlformats.org/officeDocument/2006/relationships/slide" Target="slides/slide6.xml"/><Relationship Id="rId56" Type="http://schemas.openxmlformats.org/officeDocument/2006/relationships/font" Target="fonts/TitilliumWeb-italic.fntdata"/><Relationship Id="rId15" Type="http://schemas.openxmlformats.org/officeDocument/2006/relationships/slide" Target="slides/slide9.xml"/><Relationship Id="rId59" Type="http://schemas.openxmlformats.org/officeDocument/2006/relationships/font" Target="fonts/LatoBlack-bold.fntdata"/><Relationship Id="rId14" Type="http://schemas.openxmlformats.org/officeDocument/2006/relationships/slide" Target="slides/slide8.xml"/><Relationship Id="rId58" Type="http://schemas.openxmlformats.org/officeDocument/2006/relationships/font" Target="fonts/Righteou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e1d377900_0_1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e1d377900_0_1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76ea4dafeb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76ea4dafeb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864de5478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864de5478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76ea4dafeb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76ea4dafeb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76ea4dafeb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76ea4dafeb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e3cc349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e3cc349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76ea4dafeb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76ea4dafeb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76ea4dafeb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6ea4dafeb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76ea4dafeb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76ea4dafeb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76ea4dafeb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76ea4dafeb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76ea4dafeb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76ea4dafeb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e3cc3496f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e3cc3496f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76ea4dafeb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76ea4dafeb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76ea4dafeb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76ea4dafeb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76ea4db1d9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76ea4db1d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76ea4db1d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76ea4db1d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76ea4db1d9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76ea4db1d9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76ea4db1d9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76ea4db1d9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850d40745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850d40745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76ea4db1d9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76ea4db1d9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76ea4db1d9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76ea4db1d9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g76ea4db1d9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76ea4db1d9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6ea4dafe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6ea4dafe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76ea4db1d9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76ea4db1d9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850d42406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850d42406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864de547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864de547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864de5478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864de5478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864de5478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864de5478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76ea4db1d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76ea4db1d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6ea4dafeb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6ea4dafeb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6ea4dafe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6ea4dafe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6ea4dafeb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6ea4dafe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76ea4dafeb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6ea4dafeb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6ea4dafe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6ea4dafe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76ea4dafeb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76ea4dafeb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4544225" y="2613764"/>
            <a:ext cx="8749800" cy="8615700"/>
          </a:xfrm>
          <a:prstGeom prst="ellipse">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1626300" y="942975"/>
            <a:ext cx="5891400" cy="1543800"/>
          </a:xfrm>
          <a:prstGeom prst="rect">
            <a:avLst/>
          </a:prstGeom>
        </p:spPr>
        <p:txBody>
          <a:bodyPr anchorCtr="0" anchor="b" bIns="91425" lIns="91425" spcFirstLastPara="1" rIns="91425" wrap="square" tIns="91425">
            <a:noAutofit/>
          </a:bodyPr>
          <a:lstStyle>
            <a:lvl1pPr lvl="0" rtl="0" algn="ctr">
              <a:lnSpc>
                <a:spcPct val="80000"/>
              </a:lnSpc>
              <a:spcBef>
                <a:spcPts val="0"/>
              </a:spcBef>
              <a:spcAft>
                <a:spcPts val="0"/>
              </a:spcAft>
              <a:buClr>
                <a:srgbClr val="1472BB"/>
              </a:buClr>
              <a:buSzPts val="5200"/>
              <a:buFont typeface="Titillium Web"/>
              <a:buNone/>
              <a:defRPr b="1" sz="5200">
                <a:solidFill>
                  <a:srgbClr val="1472BB"/>
                </a:solidFill>
                <a:latin typeface="Titillium Web"/>
                <a:ea typeface="Titillium Web"/>
                <a:cs typeface="Titillium Web"/>
                <a:sym typeface="Titillium Web"/>
              </a:defRPr>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sp>
        <p:nvSpPr>
          <p:cNvPr id="57" name="Google Shape;57;p14"/>
          <p:cNvSpPr txBox="1"/>
          <p:nvPr>
            <p:ph idx="1" type="subTitle"/>
          </p:nvPr>
        </p:nvSpPr>
        <p:spPr>
          <a:xfrm>
            <a:off x="1823850" y="2911000"/>
            <a:ext cx="5496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Lato"/>
              <a:buNone/>
              <a:defRPr b="1" sz="1600">
                <a:latin typeface="Lato"/>
                <a:ea typeface="Lato"/>
                <a:cs typeface="Lato"/>
                <a:sym typeface="Lat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cxnSp>
        <p:nvCxnSpPr>
          <p:cNvPr id="58" name="Google Shape;58;p14"/>
          <p:cNvCxnSpPr/>
          <p:nvPr/>
        </p:nvCxnSpPr>
        <p:spPr>
          <a:xfrm>
            <a:off x="3933750" y="2658475"/>
            <a:ext cx="1276500" cy="0"/>
          </a:xfrm>
          <a:prstGeom prst="straightConnector1">
            <a:avLst/>
          </a:prstGeom>
          <a:noFill/>
          <a:ln cap="flat" cmpd="sng" w="76200">
            <a:solidFill>
              <a:srgbClr val="22CE6B"/>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_HEADER_2">
    <p:spTree>
      <p:nvGrpSpPr>
        <p:cNvPr id="59" name="Shape 59"/>
        <p:cNvGrpSpPr/>
        <p:nvPr/>
      </p:nvGrpSpPr>
      <p:grpSpPr>
        <a:xfrm>
          <a:off x="0" y="0"/>
          <a:ext cx="0" cy="0"/>
          <a:chOff x="0" y="0"/>
          <a:chExt cx="0" cy="0"/>
        </a:xfrm>
      </p:grpSpPr>
      <p:sp>
        <p:nvSpPr>
          <p:cNvPr id="60" name="Google Shape;60;p15"/>
          <p:cNvSpPr/>
          <p:nvPr/>
        </p:nvSpPr>
        <p:spPr>
          <a:xfrm>
            <a:off x="-9450" y="-37400"/>
            <a:ext cx="9162900" cy="5247900"/>
          </a:xfrm>
          <a:prstGeom prst="rect">
            <a:avLst/>
          </a:prstGeom>
          <a:solidFill>
            <a:srgbClr val="147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5"/>
          <p:cNvSpPr/>
          <p:nvPr/>
        </p:nvSpPr>
        <p:spPr>
          <a:xfrm>
            <a:off x="-1429550" y="2973950"/>
            <a:ext cx="4195500" cy="4131300"/>
          </a:xfrm>
          <a:prstGeom prst="ellipse">
            <a:avLst/>
          </a:prstGeom>
          <a:solidFill>
            <a:srgbClr val="076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type="title"/>
          </p:nvPr>
        </p:nvSpPr>
        <p:spPr>
          <a:xfrm>
            <a:off x="314050" y="417450"/>
            <a:ext cx="8298000" cy="2068500"/>
          </a:xfrm>
          <a:prstGeom prst="rect">
            <a:avLst/>
          </a:prstGeom>
        </p:spPr>
        <p:txBody>
          <a:bodyPr anchorCtr="0" anchor="t" bIns="91425" lIns="91425" spcFirstLastPara="1" rIns="91425" wrap="square" tIns="91425">
            <a:noAutofit/>
          </a:bodyPr>
          <a:lstStyle>
            <a:lvl1pPr lvl="0">
              <a:spcBef>
                <a:spcPts val="0"/>
              </a:spcBef>
              <a:spcAft>
                <a:spcPts val="0"/>
              </a:spcAft>
              <a:buNone/>
              <a:defRPr sz="6000">
                <a:solidFill>
                  <a:srgbClr val="FFFFFF"/>
                </a:solidFill>
                <a:latin typeface="Titillium Web SemiBold"/>
                <a:ea typeface="Titillium Web SemiBold"/>
                <a:cs typeface="Titillium Web SemiBold"/>
                <a:sym typeface="Titillium Web SemiBold"/>
              </a:defRPr>
            </a:lvl1pPr>
            <a:lvl2pPr lvl="1">
              <a:spcBef>
                <a:spcPts val="0"/>
              </a:spcBef>
              <a:spcAft>
                <a:spcPts val="0"/>
              </a:spcAft>
              <a:buNone/>
              <a:defRPr sz="7200">
                <a:latin typeface="Open Sans"/>
                <a:ea typeface="Open Sans"/>
                <a:cs typeface="Open Sans"/>
                <a:sym typeface="Open Sans"/>
              </a:defRPr>
            </a:lvl2pPr>
            <a:lvl3pPr lvl="2">
              <a:spcBef>
                <a:spcPts val="0"/>
              </a:spcBef>
              <a:spcAft>
                <a:spcPts val="0"/>
              </a:spcAft>
              <a:buNone/>
              <a:defRPr sz="7200">
                <a:latin typeface="Open Sans"/>
                <a:ea typeface="Open Sans"/>
                <a:cs typeface="Open Sans"/>
                <a:sym typeface="Open Sans"/>
              </a:defRPr>
            </a:lvl3pPr>
            <a:lvl4pPr lvl="3">
              <a:spcBef>
                <a:spcPts val="0"/>
              </a:spcBef>
              <a:spcAft>
                <a:spcPts val="0"/>
              </a:spcAft>
              <a:buNone/>
              <a:defRPr sz="7200">
                <a:latin typeface="Open Sans"/>
                <a:ea typeface="Open Sans"/>
                <a:cs typeface="Open Sans"/>
                <a:sym typeface="Open Sans"/>
              </a:defRPr>
            </a:lvl4pPr>
            <a:lvl5pPr lvl="4">
              <a:spcBef>
                <a:spcPts val="0"/>
              </a:spcBef>
              <a:spcAft>
                <a:spcPts val="0"/>
              </a:spcAft>
              <a:buNone/>
              <a:defRPr sz="7200">
                <a:latin typeface="Open Sans"/>
                <a:ea typeface="Open Sans"/>
                <a:cs typeface="Open Sans"/>
                <a:sym typeface="Open Sans"/>
              </a:defRPr>
            </a:lvl5pPr>
            <a:lvl6pPr lvl="5">
              <a:spcBef>
                <a:spcPts val="0"/>
              </a:spcBef>
              <a:spcAft>
                <a:spcPts val="0"/>
              </a:spcAft>
              <a:buNone/>
              <a:defRPr sz="7200">
                <a:latin typeface="Open Sans"/>
                <a:ea typeface="Open Sans"/>
                <a:cs typeface="Open Sans"/>
                <a:sym typeface="Open Sans"/>
              </a:defRPr>
            </a:lvl6pPr>
            <a:lvl7pPr lvl="6">
              <a:spcBef>
                <a:spcPts val="0"/>
              </a:spcBef>
              <a:spcAft>
                <a:spcPts val="0"/>
              </a:spcAft>
              <a:buNone/>
              <a:defRPr sz="7200">
                <a:latin typeface="Open Sans"/>
                <a:ea typeface="Open Sans"/>
                <a:cs typeface="Open Sans"/>
                <a:sym typeface="Open Sans"/>
              </a:defRPr>
            </a:lvl7pPr>
            <a:lvl8pPr lvl="7">
              <a:spcBef>
                <a:spcPts val="0"/>
              </a:spcBef>
              <a:spcAft>
                <a:spcPts val="0"/>
              </a:spcAft>
              <a:buNone/>
              <a:defRPr sz="7200">
                <a:latin typeface="Open Sans"/>
                <a:ea typeface="Open Sans"/>
                <a:cs typeface="Open Sans"/>
                <a:sym typeface="Open Sans"/>
              </a:defRPr>
            </a:lvl8pPr>
            <a:lvl9pPr lvl="8">
              <a:spcBef>
                <a:spcPts val="0"/>
              </a:spcBef>
              <a:spcAft>
                <a:spcPts val="0"/>
              </a:spcAft>
              <a:buNone/>
              <a:defRPr sz="7200">
                <a:latin typeface="Open Sans"/>
                <a:ea typeface="Open Sans"/>
                <a:cs typeface="Open Sans"/>
                <a:sym typeface="Open Sans"/>
              </a:defRPr>
            </a:lvl9pPr>
          </a:lstStyle>
          <a:p/>
        </p:txBody>
      </p:sp>
      <p:pic>
        <p:nvPicPr>
          <p:cNvPr id="63" name="Google Shape;63;p15"/>
          <p:cNvPicPr preferRelativeResize="0"/>
          <p:nvPr/>
        </p:nvPicPr>
        <p:blipFill>
          <a:blip r:embed="rId2">
            <a:alphaModFix/>
          </a:blip>
          <a:stretch>
            <a:fillRect/>
          </a:stretch>
        </p:blipFill>
        <p:spPr>
          <a:xfrm>
            <a:off x="7068050" y="3042175"/>
            <a:ext cx="1891776" cy="18917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16"/>
          <p:cNvSpPr txBox="1"/>
          <p:nvPr>
            <p:ph type="title"/>
          </p:nvPr>
        </p:nvSpPr>
        <p:spPr>
          <a:xfrm>
            <a:off x="304525" y="394125"/>
            <a:ext cx="6724800" cy="1201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solidFill>
                  <a:srgbClr val="1472BB"/>
                </a:solidFill>
                <a:latin typeface="Titillium Web SemiBold"/>
                <a:ea typeface="Titillium Web SemiBold"/>
                <a:cs typeface="Titillium Web SemiBold"/>
                <a:sym typeface="Titillium Web SemiBold"/>
              </a:defRPr>
            </a:lvl1pPr>
            <a:lvl2pPr lvl="1" rtl="0">
              <a:spcBef>
                <a:spcPts val="0"/>
              </a:spcBef>
              <a:spcAft>
                <a:spcPts val="0"/>
              </a:spcAft>
              <a:buNone/>
              <a:defRPr sz="7200">
                <a:latin typeface="Open Sans"/>
                <a:ea typeface="Open Sans"/>
                <a:cs typeface="Open Sans"/>
                <a:sym typeface="Open Sans"/>
              </a:defRPr>
            </a:lvl2pPr>
            <a:lvl3pPr lvl="2" rtl="0">
              <a:spcBef>
                <a:spcPts val="0"/>
              </a:spcBef>
              <a:spcAft>
                <a:spcPts val="0"/>
              </a:spcAft>
              <a:buNone/>
              <a:defRPr sz="7200">
                <a:latin typeface="Open Sans"/>
                <a:ea typeface="Open Sans"/>
                <a:cs typeface="Open Sans"/>
                <a:sym typeface="Open Sans"/>
              </a:defRPr>
            </a:lvl3pPr>
            <a:lvl4pPr lvl="3" rtl="0">
              <a:spcBef>
                <a:spcPts val="0"/>
              </a:spcBef>
              <a:spcAft>
                <a:spcPts val="0"/>
              </a:spcAft>
              <a:buNone/>
              <a:defRPr sz="7200">
                <a:latin typeface="Open Sans"/>
                <a:ea typeface="Open Sans"/>
                <a:cs typeface="Open Sans"/>
                <a:sym typeface="Open Sans"/>
              </a:defRPr>
            </a:lvl4pPr>
            <a:lvl5pPr lvl="4" rtl="0">
              <a:spcBef>
                <a:spcPts val="0"/>
              </a:spcBef>
              <a:spcAft>
                <a:spcPts val="0"/>
              </a:spcAft>
              <a:buNone/>
              <a:defRPr sz="7200">
                <a:latin typeface="Open Sans"/>
                <a:ea typeface="Open Sans"/>
                <a:cs typeface="Open Sans"/>
                <a:sym typeface="Open Sans"/>
              </a:defRPr>
            </a:lvl5pPr>
            <a:lvl6pPr lvl="5" rtl="0">
              <a:spcBef>
                <a:spcPts val="0"/>
              </a:spcBef>
              <a:spcAft>
                <a:spcPts val="0"/>
              </a:spcAft>
              <a:buNone/>
              <a:defRPr sz="7200">
                <a:latin typeface="Open Sans"/>
                <a:ea typeface="Open Sans"/>
                <a:cs typeface="Open Sans"/>
                <a:sym typeface="Open Sans"/>
              </a:defRPr>
            </a:lvl6pPr>
            <a:lvl7pPr lvl="6" rtl="0">
              <a:spcBef>
                <a:spcPts val="0"/>
              </a:spcBef>
              <a:spcAft>
                <a:spcPts val="0"/>
              </a:spcAft>
              <a:buNone/>
              <a:defRPr sz="7200">
                <a:latin typeface="Open Sans"/>
                <a:ea typeface="Open Sans"/>
                <a:cs typeface="Open Sans"/>
                <a:sym typeface="Open Sans"/>
              </a:defRPr>
            </a:lvl7pPr>
            <a:lvl8pPr lvl="7" rtl="0">
              <a:spcBef>
                <a:spcPts val="0"/>
              </a:spcBef>
              <a:spcAft>
                <a:spcPts val="0"/>
              </a:spcAft>
              <a:buNone/>
              <a:defRPr sz="7200">
                <a:latin typeface="Open Sans"/>
                <a:ea typeface="Open Sans"/>
                <a:cs typeface="Open Sans"/>
                <a:sym typeface="Open Sans"/>
              </a:defRPr>
            </a:lvl8pPr>
            <a:lvl9pPr lvl="8" rtl="0">
              <a:spcBef>
                <a:spcPts val="0"/>
              </a:spcBef>
              <a:spcAft>
                <a:spcPts val="0"/>
              </a:spcAft>
              <a:buNone/>
              <a:defRPr sz="7200">
                <a:latin typeface="Open Sans"/>
                <a:ea typeface="Open Sans"/>
                <a:cs typeface="Open Sans"/>
                <a:sym typeface="Open Sans"/>
              </a:defRPr>
            </a:lvl9pPr>
          </a:lstStyle>
          <a:p/>
        </p:txBody>
      </p:sp>
      <p:cxnSp>
        <p:nvCxnSpPr>
          <p:cNvPr id="66" name="Google Shape;66;p16"/>
          <p:cNvCxnSpPr/>
          <p:nvPr/>
        </p:nvCxnSpPr>
        <p:spPr>
          <a:xfrm>
            <a:off x="304525" y="1138725"/>
            <a:ext cx="1276500" cy="0"/>
          </a:xfrm>
          <a:prstGeom prst="straightConnector1">
            <a:avLst/>
          </a:prstGeom>
          <a:noFill/>
          <a:ln cap="flat" cmpd="sng" w="28575">
            <a:solidFill>
              <a:srgbClr val="22CE6B"/>
            </a:solidFill>
            <a:prstDash val="solid"/>
            <a:round/>
            <a:headEnd len="med" w="med" type="none"/>
            <a:tailEnd len="med" w="med" type="none"/>
          </a:ln>
        </p:spPr>
      </p:cxnSp>
      <p:sp>
        <p:nvSpPr>
          <p:cNvPr id="67" name="Google Shape;67;p16"/>
          <p:cNvSpPr/>
          <p:nvPr/>
        </p:nvSpPr>
        <p:spPr>
          <a:xfrm>
            <a:off x="361950" y="114300"/>
            <a:ext cx="183000" cy="183000"/>
          </a:xfrm>
          <a:prstGeom prst="ellipse">
            <a:avLst/>
          </a:prstGeom>
          <a:solidFill>
            <a:srgbClr val="22C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1">
  <p:cSld name="TITLE_ONLY_2">
    <p:spTree>
      <p:nvGrpSpPr>
        <p:cNvPr id="70" name="Shape 70"/>
        <p:cNvGrpSpPr/>
        <p:nvPr/>
      </p:nvGrpSpPr>
      <p:grpSpPr>
        <a:xfrm>
          <a:off x="0" y="0"/>
          <a:ext cx="0" cy="0"/>
          <a:chOff x="0" y="0"/>
          <a:chExt cx="0" cy="0"/>
        </a:xfrm>
      </p:grpSpPr>
      <p:sp>
        <p:nvSpPr>
          <p:cNvPr id="71" name="Google Shape;71;p17"/>
          <p:cNvSpPr txBox="1"/>
          <p:nvPr>
            <p:ph type="title"/>
          </p:nvPr>
        </p:nvSpPr>
        <p:spPr>
          <a:xfrm>
            <a:off x="304525" y="394125"/>
            <a:ext cx="6724800" cy="1201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solidFill>
                  <a:srgbClr val="1472BB"/>
                </a:solidFill>
                <a:latin typeface="Titillium Web SemiBold"/>
                <a:ea typeface="Titillium Web SemiBold"/>
                <a:cs typeface="Titillium Web SemiBold"/>
                <a:sym typeface="Titillium Web SemiBold"/>
              </a:defRPr>
            </a:lvl1pPr>
            <a:lvl2pPr lvl="1" rtl="0">
              <a:spcBef>
                <a:spcPts val="0"/>
              </a:spcBef>
              <a:spcAft>
                <a:spcPts val="0"/>
              </a:spcAft>
              <a:buNone/>
              <a:defRPr sz="7200">
                <a:latin typeface="Open Sans"/>
                <a:ea typeface="Open Sans"/>
                <a:cs typeface="Open Sans"/>
                <a:sym typeface="Open Sans"/>
              </a:defRPr>
            </a:lvl2pPr>
            <a:lvl3pPr lvl="2" rtl="0">
              <a:spcBef>
                <a:spcPts val="0"/>
              </a:spcBef>
              <a:spcAft>
                <a:spcPts val="0"/>
              </a:spcAft>
              <a:buNone/>
              <a:defRPr sz="7200">
                <a:latin typeface="Open Sans"/>
                <a:ea typeface="Open Sans"/>
                <a:cs typeface="Open Sans"/>
                <a:sym typeface="Open Sans"/>
              </a:defRPr>
            </a:lvl3pPr>
            <a:lvl4pPr lvl="3" rtl="0">
              <a:spcBef>
                <a:spcPts val="0"/>
              </a:spcBef>
              <a:spcAft>
                <a:spcPts val="0"/>
              </a:spcAft>
              <a:buNone/>
              <a:defRPr sz="7200">
                <a:latin typeface="Open Sans"/>
                <a:ea typeface="Open Sans"/>
                <a:cs typeface="Open Sans"/>
                <a:sym typeface="Open Sans"/>
              </a:defRPr>
            </a:lvl4pPr>
            <a:lvl5pPr lvl="4" rtl="0">
              <a:spcBef>
                <a:spcPts val="0"/>
              </a:spcBef>
              <a:spcAft>
                <a:spcPts val="0"/>
              </a:spcAft>
              <a:buNone/>
              <a:defRPr sz="7200">
                <a:latin typeface="Open Sans"/>
                <a:ea typeface="Open Sans"/>
                <a:cs typeface="Open Sans"/>
                <a:sym typeface="Open Sans"/>
              </a:defRPr>
            </a:lvl5pPr>
            <a:lvl6pPr lvl="5" rtl="0">
              <a:spcBef>
                <a:spcPts val="0"/>
              </a:spcBef>
              <a:spcAft>
                <a:spcPts val="0"/>
              </a:spcAft>
              <a:buNone/>
              <a:defRPr sz="7200">
                <a:latin typeface="Open Sans"/>
                <a:ea typeface="Open Sans"/>
                <a:cs typeface="Open Sans"/>
                <a:sym typeface="Open Sans"/>
              </a:defRPr>
            </a:lvl6pPr>
            <a:lvl7pPr lvl="6" rtl="0">
              <a:spcBef>
                <a:spcPts val="0"/>
              </a:spcBef>
              <a:spcAft>
                <a:spcPts val="0"/>
              </a:spcAft>
              <a:buNone/>
              <a:defRPr sz="7200">
                <a:latin typeface="Open Sans"/>
                <a:ea typeface="Open Sans"/>
                <a:cs typeface="Open Sans"/>
                <a:sym typeface="Open Sans"/>
              </a:defRPr>
            </a:lvl7pPr>
            <a:lvl8pPr lvl="7" rtl="0">
              <a:spcBef>
                <a:spcPts val="0"/>
              </a:spcBef>
              <a:spcAft>
                <a:spcPts val="0"/>
              </a:spcAft>
              <a:buNone/>
              <a:defRPr sz="7200">
                <a:latin typeface="Open Sans"/>
                <a:ea typeface="Open Sans"/>
                <a:cs typeface="Open Sans"/>
                <a:sym typeface="Open Sans"/>
              </a:defRPr>
            </a:lvl8pPr>
            <a:lvl9pPr lvl="8" rtl="0">
              <a:spcBef>
                <a:spcPts val="0"/>
              </a:spcBef>
              <a:spcAft>
                <a:spcPts val="0"/>
              </a:spcAft>
              <a:buNone/>
              <a:defRPr sz="7200">
                <a:latin typeface="Open Sans"/>
                <a:ea typeface="Open Sans"/>
                <a:cs typeface="Open Sans"/>
                <a:sym typeface="Open Sans"/>
              </a:defRPr>
            </a:lvl9pPr>
          </a:lstStyle>
          <a:p/>
        </p:txBody>
      </p:sp>
      <p:cxnSp>
        <p:nvCxnSpPr>
          <p:cNvPr id="72" name="Google Shape;72;p17"/>
          <p:cNvCxnSpPr/>
          <p:nvPr/>
        </p:nvCxnSpPr>
        <p:spPr>
          <a:xfrm>
            <a:off x="304525" y="1138725"/>
            <a:ext cx="1276500" cy="0"/>
          </a:xfrm>
          <a:prstGeom prst="straightConnector1">
            <a:avLst/>
          </a:prstGeom>
          <a:noFill/>
          <a:ln cap="flat" cmpd="sng" w="28575">
            <a:solidFill>
              <a:srgbClr val="22CE6B"/>
            </a:solidFill>
            <a:prstDash val="solid"/>
            <a:round/>
            <a:headEnd len="med" w="med" type="none"/>
            <a:tailEnd len="med" w="med" type="none"/>
          </a:ln>
        </p:spPr>
      </p:cxnSp>
      <p:sp>
        <p:nvSpPr>
          <p:cNvPr id="73" name="Google Shape;73;p17"/>
          <p:cNvSpPr/>
          <p:nvPr/>
        </p:nvSpPr>
        <p:spPr>
          <a:xfrm>
            <a:off x="361950" y="114300"/>
            <a:ext cx="183000" cy="183000"/>
          </a:xfrm>
          <a:prstGeom prst="ellipse">
            <a:avLst/>
          </a:prstGeom>
          <a:solidFill>
            <a:srgbClr val="22C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
        <p:nvSpPr>
          <p:cNvPr id="76" name="Google Shape;76;p17"/>
          <p:cNvSpPr txBox="1"/>
          <p:nvPr>
            <p:ph idx="1" type="body"/>
          </p:nvPr>
        </p:nvSpPr>
        <p:spPr>
          <a:xfrm>
            <a:off x="361950" y="1333500"/>
            <a:ext cx="7915200" cy="3378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77" name="Shape 77"/>
        <p:cNvGrpSpPr/>
        <p:nvPr/>
      </p:nvGrpSpPr>
      <p:grpSpPr>
        <a:xfrm>
          <a:off x="0" y="0"/>
          <a:ext cx="0" cy="0"/>
          <a:chOff x="0" y="0"/>
          <a:chExt cx="0" cy="0"/>
        </a:xfrm>
      </p:grpSpPr>
      <p:sp>
        <p:nvSpPr>
          <p:cNvPr id="78" name="Google Shape;78;p18"/>
          <p:cNvSpPr/>
          <p:nvPr/>
        </p:nvSpPr>
        <p:spPr>
          <a:xfrm>
            <a:off x="4929400" y="1633388"/>
            <a:ext cx="4090800" cy="2658600"/>
          </a:xfrm>
          <a:prstGeom prst="rect">
            <a:avLst/>
          </a:prstGeom>
          <a:solidFill>
            <a:srgbClr val="F1D302">
              <a:alpha val="2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p:nvPr/>
        </p:nvSpPr>
        <p:spPr>
          <a:xfrm>
            <a:off x="5053225" y="1499650"/>
            <a:ext cx="4090800" cy="26586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txBox="1"/>
          <p:nvPr>
            <p:ph idx="1" type="subTitle"/>
          </p:nvPr>
        </p:nvSpPr>
        <p:spPr>
          <a:xfrm>
            <a:off x="304525" y="1354950"/>
            <a:ext cx="3891600" cy="78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Titillium Web"/>
              <a:buNone/>
              <a:defRPr b="1" sz="1400">
                <a:solidFill>
                  <a:schemeClr val="dk1"/>
                </a:solidFill>
                <a:latin typeface="Titillium Web"/>
                <a:ea typeface="Titillium Web"/>
                <a:cs typeface="Titillium Web"/>
                <a:sym typeface="Titillium Web"/>
              </a:defRPr>
            </a:lvl1pPr>
            <a:lvl2pPr lvl="1"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2pPr>
            <a:lvl3pPr lvl="2"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3pPr>
            <a:lvl4pPr lvl="3"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4pPr>
            <a:lvl5pPr lvl="4"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5pPr>
            <a:lvl6pPr lvl="5"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6pPr>
            <a:lvl7pPr lvl="6"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7pPr>
            <a:lvl8pPr lvl="7"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8pPr>
            <a:lvl9pPr lvl="8"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9pPr>
          </a:lstStyle>
          <a:p/>
        </p:txBody>
      </p:sp>
      <p:sp>
        <p:nvSpPr>
          <p:cNvPr id="81" name="Google Shape;81;p18"/>
          <p:cNvSpPr txBox="1"/>
          <p:nvPr>
            <p:ph idx="2" type="body"/>
          </p:nvPr>
        </p:nvSpPr>
        <p:spPr>
          <a:xfrm>
            <a:off x="371200" y="1849027"/>
            <a:ext cx="3194700" cy="213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Titillium Web"/>
              <a:buChar char="●"/>
              <a:defRPr sz="1400">
                <a:latin typeface="Titillium Web"/>
                <a:ea typeface="Titillium Web"/>
                <a:cs typeface="Titillium Web"/>
                <a:sym typeface="Titillium Web"/>
              </a:defRPr>
            </a:lvl1pPr>
            <a:lvl2pPr indent="-317500" lvl="1" marL="914400" rtl="0">
              <a:spcBef>
                <a:spcPts val="1600"/>
              </a:spcBef>
              <a:spcAft>
                <a:spcPts val="0"/>
              </a:spcAft>
              <a:buSzPts val="1400"/>
              <a:buFont typeface="Titillium Web"/>
              <a:buChar char="○"/>
              <a:defRPr>
                <a:latin typeface="Titillium Web"/>
                <a:ea typeface="Titillium Web"/>
                <a:cs typeface="Titillium Web"/>
                <a:sym typeface="Titillium Web"/>
              </a:defRPr>
            </a:lvl2pPr>
            <a:lvl3pPr indent="-317500" lvl="2" marL="1371600" rtl="0">
              <a:spcBef>
                <a:spcPts val="1600"/>
              </a:spcBef>
              <a:spcAft>
                <a:spcPts val="0"/>
              </a:spcAft>
              <a:buSzPts val="1400"/>
              <a:buFont typeface="Titillium Web"/>
              <a:buChar char="■"/>
              <a:defRPr>
                <a:latin typeface="Titillium Web"/>
                <a:ea typeface="Titillium Web"/>
                <a:cs typeface="Titillium Web"/>
                <a:sym typeface="Titillium Web"/>
              </a:defRPr>
            </a:lvl3pPr>
            <a:lvl4pPr indent="-317500" lvl="3" marL="1828800" rtl="0">
              <a:spcBef>
                <a:spcPts val="1600"/>
              </a:spcBef>
              <a:spcAft>
                <a:spcPts val="0"/>
              </a:spcAft>
              <a:buSzPts val="1400"/>
              <a:buFont typeface="Titillium Web"/>
              <a:buChar char="●"/>
              <a:defRPr>
                <a:latin typeface="Titillium Web"/>
                <a:ea typeface="Titillium Web"/>
                <a:cs typeface="Titillium Web"/>
                <a:sym typeface="Titillium Web"/>
              </a:defRPr>
            </a:lvl4pPr>
            <a:lvl5pPr indent="-317500" lvl="4" marL="2286000" rtl="0">
              <a:spcBef>
                <a:spcPts val="1600"/>
              </a:spcBef>
              <a:spcAft>
                <a:spcPts val="0"/>
              </a:spcAft>
              <a:buSzPts val="1400"/>
              <a:buFont typeface="Titillium Web"/>
              <a:buChar char="○"/>
              <a:defRPr>
                <a:latin typeface="Titillium Web"/>
                <a:ea typeface="Titillium Web"/>
                <a:cs typeface="Titillium Web"/>
                <a:sym typeface="Titillium Web"/>
              </a:defRPr>
            </a:lvl5pPr>
            <a:lvl6pPr indent="-317500" lvl="5" marL="2743200" rtl="0">
              <a:spcBef>
                <a:spcPts val="1600"/>
              </a:spcBef>
              <a:spcAft>
                <a:spcPts val="0"/>
              </a:spcAft>
              <a:buSzPts val="1400"/>
              <a:buFont typeface="Titillium Web"/>
              <a:buChar char="■"/>
              <a:defRPr>
                <a:latin typeface="Titillium Web"/>
                <a:ea typeface="Titillium Web"/>
                <a:cs typeface="Titillium Web"/>
                <a:sym typeface="Titillium Web"/>
              </a:defRPr>
            </a:lvl6pPr>
            <a:lvl7pPr indent="-317500" lvl="6" marL="3200400" rtl="0">
              <a:spcBef>
                <a:spcPts val="1600"/>
              </a:spcBef>
              <a:spcAft>
                <a:spcPts val="0"/>
              </a:spcAft>
              <a:buSzPts val="1400"/>
              <a:buFont typeface="Titillium Web"/>
              <a:buChar char="●"/>
              <a:defRPr>
                <a:latin typeface="Titillium Web"/>
                <a:ea typeface="Titillium Web"/>
                <a:cs typeface="Titillium Web"/>
                <a:sym typeface="Titillium Web"/>
              </a:defRPr>
            </a:lvl7pPr>
            <a:lvl8pPr indent="-317500" lvl="7" marL="3657600" rtl="0">
              <a:spcBef>
                <a:spcPts val="1600"/>
              </a:spcBef>
              <a:spcAft>
                <a:spcPts val="0"/>
              </a:spcAft>
              <a:buSzPts val="1400"/>
              <a:buFont typeface="Titillium Web"/>
              <a:buChar char="○"/>
              <a:defRPr>
                <a:latin typeface="Titillium Web"/>
                <a:ea typeface="Titillium Web"/>
                <a:cs typeface="Titillium Web"/>
                <a:sym typeface="Titillium Web"/>
              </a:defRPr>
            </a:lvl8pPr>
            <a:lvl9pPr indent="-317500" lvl="8" marL="4114800" rtl="0">
              <a:spcBef>
                <a:spcPts val="1600"/>
              </a:spcBef>
              <a:spcAft>
                <a:spcPts val="1600"/>
              </a:spcAft>
              <a:buSzPts val="1400"/>
              <a:buFont typeface="Titillium Web"/>
              <a:buChar char="■"/>
              <a:defRPr>
                <a:latin typeface="Titillium Web"/>
                <a:ea typeface="Titillium Web"/>
                <a:cs typeface="Titillium Web"/>
                <a:sym typeface="Titillium Web"/>
              </a:defRPr>
            </a:lvl9pPr>
          </a:lstStyle>
          <a:p/>
        </p:txBody>
      </p:sp>
      <p:sp>
        <p:nvSpPr>
          <p:cNvPr id="82" name="Google Shape;82;p18"/>
          <p:cNvSpPr txBox="1"/>
          <p:nvPr>
            <p:ph type="title"/>
          </p:nvPr>
        </p:nvSpPr>
        <p:spPr>
          <a:xfrm>
            <a:off x="304525" y="394125"/>
            <a:ext cx="6724800" cy="8640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solidFill>
                  <a:srgbClr val="1472BB"/>
                </a:solidFill>
                <a:latin typeface="Titillium Web SemiBold"/>
                <a:ea typeface="Titillium Web SemiBold"/>
                <a:cs typeface="Titillium Web SemiBold"/>
                <a:sym typeface="Titillium Web SemiBold"/>
              </a:defRPr>
            </a:lvl1pPr>
            <a:lvl2pPr lvl="1" rtl="0">
              <a:spcBef>
                <a:spcPts val="0"/>
              </a:spcBef>
              <a:spcAft>
                <a:spcPts val="0"/>
              </a:spcAft>
              <a:buNone/>
              <a:defRPr sz="7200">
                <a:latin typeface="Open Sans"/>
                <a:ea typeface="Open Sans"/>
                <a:cs typeface="Open Sans"/>
                <a:sym typeface="Open Sans"/>
              </a:defRPr>
            </a:lvl2pPr>
            <a:lvl3pPr lvl="2" rtl="0">
              <a:spcBef>
                <a:spcPts val="0"/>
              </a:spcBef>
              <a:spcAft>
                <a:spcPts val="0"/>
              </a:spcAft>
              <a:buNone/>
              <a:defRPr sz="7200">
                <a:latin typeface="Open Sans"/>
                <a:ea typeface="Open Sans"/>
                <a:cs typeface="Open Sans"/>
                <a:sym typeface="Open Sans"/>
              </a:defRPr>
            </a:lvl3pPr>
            <a:lvl4pPr lvl="3" rtl="0">
              <a:spcBef>
                <a:spcPts val="0"/>
              </a:spcBef>
              <a:spcAft>
                <a:spcPts val="0"/>
              </a:spcAft>
              <a:buNone/>
              <a:defRPr sz="7200">
                <a:latin typeface="Open Sans"/>
                <a:ea typeface="Open Sans"/>
                <a:cs typeface="Open Sans"/>
                <a:sym typeface="Open Sans"/>
              </a:defRPr>
            </a:lvl4pPr>
            <a:lvl5pPr lvl="4" rtl="0">
              <a:spcBef>
                <a:spcPts val="0"/>
              </a:spcBef>
              <a:spcAft>
                <a:spcPts val="0"/>
              </a:spcAft>
              <a:buNone/>
              <a:defRPr sz="7200">
                <a:latin typeface="Open Sans"/>
                <a:ea typeface="Open Sans"/>
                <a:cs typeface="Open Sans"/>
                <a:sym typeface="Open Sans"/>
              </a:defRPr>
            </a:lvl5pPr>
            <a:lvl6pPr lvl="5" rtl="0">
              <a:spcBef>
                <a:spcPts val="0"/>
              </a:spcBef>
              <a:spcAft>
                <a:spcPts val="0"/>
              </a:spcAft>
              <a:buNone/>
              <a:defRPr sz="7200">
                <a:latin typeface="Open Sans"/>
                <a:ea typeface="Open Sans"/>
                <a:cs typeface="Open Sans"/>
                <a:sym typeface="Open Sans"/>
              </a:defRPr>
            </a:lvl6pPr>
            <a:lvl7pPr lvl="6" rtl="0">
              <a:spcBef>
                <a:spcPts val="0"/>
              </a:spcBef>
              <a:spcAft>
                <a:spcPts val="0"/>
              </a:spcAft>
              <a:buNone/>
              <a:defRPr sz="7200">
                <a:latin typeface="Open Sans"/>
                <a:ea typeface="Open Sans"/>
                <a:cs typeface="Open Sans"/>
                <a:sym typeface="Open Sans"/>
              </a:defRPr>
            </a:lvl7pPr>
            <a:lvl8pPr lvl="7" rtl="0">
              <a:spcBef>
                <a:spcPts val="0"/>
              </a:spcBef>
              <a:spcAft>
                <a:spcPts val="0"/>
              </a:spcAft>
              <a:buNone/>
              <a:defRPr sz="7200">
                <a:latin typeface="Open Sans"/>
                <a:ea typeface="Open Sans"/>
                <a:cs typeface="Open Sans"/>
                <a:sym typeface="Open Sans"/>
              </a:defRPr>
            </a:lvl8pPr>
            <a:lvl9pPr lvl="8" rtl="0">
              <a:spcBef>
                <a:spcPts val="0"/>
              </a:spcBef>
              <a:spcAft>
                <a:spcPts val="0"/>
              </a:spcAft>
              <a:buNone/>
              <a:defRPr sz="7200">
                <a:latin typeface="Open Sans"/>
                <a:ea typeface="Open Sans"/>
                <a:cs typeface="Open Sans"/>
                <a:sym typeface="Open Sans"/>
              </a:defRPr>
            </a:lvl9pPr>
          </a:lstStyle>
          <a:p/>
        </p:txBody>
      </p:sp>
      <p:cxnSp>
        <p:nvCxnSpPr>
          <p:cNvPr id="83" name="Google Shape;83;p18"/>
          <p:cNvCxnSpPr/>
          <p:nvPr/>
        </p:nvCxnSpPr>
        <p:spPr>
          <a:xfrm>
            <a:off x="304525" y="1138725"/>
            <a:ext cx="1276500" cy="0"/>
          </a:xfrm>
          <a:prstGeom prst="straightConnector1">
            <a:avLst/>
          </a:prstGeom>
          <a:noFill/>
          <a:ln cap="flat" cmpd="sng" w="28575">
            <a:solidFill>
              <a:srgbClr val="22CE6B"/>
            </a:solidFill>
            <a:prstDash val="solid"/>
            <a:round/>
            <a:headEnd len="med" w="med" type="none"/>
            <a:tailEnd len="med" w="med" type="none"/>
          </a:ln>
        </p:spPr>
      </p:cxnSp>
      <p:sp>
        <p:nvSpPr>
          <p:cNvPr id="84" name="Google Shape;84;p18"/>
          <p:cNvSpPr/>
          <p:nvPr/>
        </p:nvSpPr>
        <p:spPr>
          <a:xfrm>
            <a:off x="361950" y="114300"/>
            <a:ext cx="183000" cy="183000"/>
          </a:xfrm>
          <a:prstGeom prst="ellipse">
            <a:avLst/>
          </a:prstGeom>
          <a:solidFill>
            <a:srgbClr val="22C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7" name="Shape 87"/>
        <p:cNvGrpSpPr/>
        <p:nvPr/>
      </p:nvGrpSpPr>
      <p:grpSpPr>
        <a:xfrm>
          <a:off x="0" y="0"/>
          <a:ext cx="0" cy="0"/>
          <a:chOff x="0" y="0"/>
          <a:chExt cx="0" cy="0"/>
        </a:xfrm>
      </p:grpSpPr>
      <p:sp>
        <p:nvSpPr>
          <p:cNvPr id="88" name="Google Shape;88;p19"/>
          <p:cNvSpPr/>
          <p:nvPr/>
        </p:nvSpPr>
        <p:spPr>
          <a:xfrm>
            <a:off x="1301100" y="1801825"/>
            <a:ext cx="6204600" cy="3179700"/>
          </a:xfrm>
          <a:prstGeom prst="rect">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p:nvPr/>
        </p:nvSpPr>
        <p:spPr>
          <a:xfrm>
            <a:off x="1469700" y="1963750"/>
            <a:ext cx="6204600" cy="3179700"/>
          </a:xfrm>
          <a:prstGeom prst="rect">
            <a:avLst/>
          </a:prstGeom>
          <a:solidFill>
            <a:srgbClr val="147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hasCustomPrompt="1" type="title"/>
          </p:nvPr>
        </p:nvSpPr>
        <p:spPr>
          <a:xfrm>
            <a:off x="311700" y="1106125"/>
            <a:ext cx="8520600" cy="19635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rgbClr val="FFFFFF"/>
              </a:buClr>
              <a:buSzPts val="7200"/>
              <a:buFont typeface="Titillium Web"/>
              <a:buNone/>
              <a:defRPr b="1" sz="7200">
                <a:solidFill>
                  <a:srgbClr val="FFFFFF"/>
                </a:solidFill>
                <a:latin typeface="Titillium Web"/>
                <a:ea typeface="Titillium Web"/>
                <a:cs typeface="Titillium Web"/>
                <a:sym typeface="Titillium Web"/>
              </a:defRPr>
            </a:lvl1pPr>
            <a:lvl2pPr lvl="1" rtl="0" algn="ctr">
              <a:spcBef>
                <a:spcPts val="0"/>
              </a:spcBef>
              <a:spcAft>
                <a:spcPts val="0"/>
              </a:spcAft>
              <a:buClr>
                <a:srgbClr val="FFFFFF"/>
              </a:buClr>
              <a:buSzPts val="7200"/>
              <a:buNone/>
              <a:defRPr sz="7200">
                <a:solidFill>
                  <a:srgbClr val="FFFFFF"/>
                </a:solidFill>
              </a:defRPr>
            </a:lvl2pPr>
            <a:lvl3pPr lvl="2" rtl="0" algn="ctr">
              <a:spcBef>
                <a:spcPts val="0"/>
              </a:spcBef>
              <a:spcAft>
                <a:spcPts val="0"/>
              </a:spcAft>
              <a:buClr>
                <a:srgbClr val="FFFFFF"/>
              </a:buClr>
              <a:buSzPts val="7200"/>
              <a:buNone/>
              <a:defRPr sz="7200">
                <a:solidFill>
                  <a:srgbClr val="FFFFFF"/>
                </a:solidFill>
              </a:defRPr>
            </a:lvl3pPr>
            <a:lvl4pPr lvl="3" rtl="0" algn="ctr">
              <a:spcBef>
                <a:spcPts val="0"/>
              </a:spcBef>
              <a:spcAft>
                <a:spcPts val="0"/>
              </a:spcAft>
              <a:buClr>
                <a:srgbClr val="FFFFFF"/>
              </a:buClr>
              <a:buSzPts val="7200"/>
              <a:buNone/>
              <a:defRPr sz="7200">
                <a:solidFill>
                  <a:srgbClr val="FFFFFF"/>
                </a:solidFill>
              </a:defRPr>
            </a:lvl4pPr>
            <a:lvl5pPr lvl="4" rtl="0" algn="ctr">
              <a:spcBef>
                <a:spcPts val="0"/>
              </a:spcBef>
              <a:spcAft>
                <a:spcPts val="0"/>
              </a:spcAft>
              <a:buClr>
                <a:srgbClr val="FFFFFF"/>
              </a:buClr>
              <a:buSzPts val="7200"/>
              <a:buNone/>
              <a:defRPr sz="7200">
                <a:solidFill>
                  <a:srgbClr val="FFFFFF"/>
                </a:solidFill>
              </a:defRPr>
            </a:lvl5pPr>
            <a:lvl6pPr lvl="5" rtl="0" algn="ctr">
              <a:spcBef>
                <a:spcPts val="0"/>
              </a:spcBef>
              <a:spcAft>
                <a:spcPts val="0"/>
              </a:spcAft>
              <a:buClr>
                <a:srgbClr val="FFFFFF"/>
              </a:buClr>
              <a:buSzPts val="7200"/>
              <a:buNone/>
              <a:defRPr sz="7200">
                <a:solidFill>
                  <a:srgbClr val="FFFFFF"/>
                </a:solidFill>
              </a:defRPr>
            </a:lvl6pPr>
            <a:lvl7pPr lvl="6" rtl="0" algn="ctr">
              <a:spcBef>
                <a:spcPts val="0"/>
              </a:spcBef>
              <a:spcAft>
                <a:spcPts val="0"/>
              </a:spcAft>
              <a:buClr>
                <a:srgbClr val="FFFFFF"/>
              </a:buClr>
              <a:buSzPts val="7200"/>
              <a:buNone/>
              <a:defRPr sz="7200">
                <a:solidFill>
                  <a:srgbClr val="FFFFFF"/>
                </a:solidFill>
              </a:defRPr>
            </a:lvl7pPr>
            <a:lvl8pPr lvl="7" rtl="0" algn="ctr">
              <a:spcBef>
                <a:spcPts val="0"/>
              </a:spcBef>
              <a:spcAft>
                <a:spcPts val="0"/>
              </a:spcAft>
              <a:buClr>
                <a:srgbClr val="FFFFFF"/>
              </a:buClr>
              <a:buSzPts val="7200"/>
              <a:buNone/>
              <a:defRPr sz="7200">
                <a:solidFill>
                  <a:srgbClr val="FFFFFF"/>
                </a:solidFill>
              </a:defRPr>
            </a:lvl8pPr>
            <a:lvl9pPr lvl="8" rtl="0" algn="ctr">
              <a:spcBef>
                <a:spcPts val="0"/>
              </a:spcBef>
              <a:spcAft>
                <a:spcPts val="0"/>
              </a:spcAft>
              <a:buClr>
                <a:srgbClr val="FFFFFF"/>
              </a:buClr>
              <a:buSzPts val="7200"/>
              <a:buNone/>
              <a:defRPr sz="7200">
                <a:solidFill>
                  <a:srgbClr val="FFFFFF"/>
                </a:solidFill>
              </a:defRPr>
            </a:lvl9pPr>
          </a:lstStyle>
          <a:p>
            <a:r>
              <a:t>xx%</a:t>
            </a:r>
          </a:p>
        </p:txBody>
      </p:sp>
      <p:sp>
        <p:nvSpPr>
          <p:cNvPr id="91" name="Google Shape;91;p19"/>
          <p:cNvSpPr txBox="1"/>
          <p:nvPr>
            <p:ph idx="1" type="body"/>
          </p:nvPr>
        </p:nvSpPr>
        <p:spPr>
          <a:xfrm>
            <a:off x="1752600" y="3048000"/>
            <a:ext cx="5753100" cy="1200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Font typeface="Lato"/>
              <a:buChar char="●"/>
              <a:defRPr>
                <a:solidFill>
                  <a:srgbClr val="FFFFFF"/>
                </a:solidFill>
                <a:latin typeface="Lato"/>
                <a:ea typeface="Lato"/>
                <a:cs typeface="Lato"/>
                <a:sym typeface="Lato"/>
              </a:defRPr>
            </a:lvl1pPr>
            <a:lvl2pPr indent="-317500" lvl="1" marL="91440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2pPr>
            <a:lvl3pPr indent="-317500" lvl="2" marL="137160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3pPr>
            <a:lvl4pPr indent="-317500" lvl="3" marL="182880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4pPr>
            <a:lvl5pPr indent="-317500" lvl="4" marL="228600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5pPr>
            <a:lvl6pPr indent="-317500" lvl="5" marL="274320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6pPr>
            <a:lvl7pPr indent="-317500" lvl="6" marL="320040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7pPr>
            <a:lvl8pPr indent="-317500" lvl="7" marL="3657600">
              <a:spcBef>
                <a:spcPts val="1600"/>
              </a:spcBef>
              <a:spcAft>
                <a:spcPts val="0"/>
              </a:spcAft>
              <a:buClr>
                <a:srgbClr val="FFFFFF"/>
              </a:buClr>
              <a:buSzPts val="1400"/>
              <a:buFont typeface="Lato"/>
              <a:buChar char="○"/>
              <a:defRPr>
                <a:solidFill>
                  <a:srgbClr val="FFFFFF"/>
                </a:solidFill>
                <a:latin typeface="Lato"/>
                <a:ea typeface="Lato"/>
                <a:cs typeface="Lato"/>
                <a:sym typeface="Lato"/>
              </a:defRPr>
            </a:lvl8pPr>
            <a:lvl9pPr indent="-317500" lvl="8" marL="4114800">
              <a:spcBef>
                <a:spcPts val="1600"/>
              </a:spcBef>
              <a:spcAft>
                <a:spcPts val="1600"/>
              </a:spcAft>
              <a:buClr>
                <a:srgbClr val="FFFFFF"/>
              </a:buClr>
              <a:buSzPts val="1400"/>
              <a:buFont typeface="Lato"/>
              <a:buChar char="■"/>
              <a:defRPr>
                <a:solidFill>
                  <a:srgbClr val="FFFFFF"/>
                </a:solidFill>
                <a:latin typeface="Lato"/>
                <a:ea typeface="Lato"/>
                <a:cs typeface="Lato"/>
                <a:sym typeface="Lato"/>
              </a:defRPr>
            </a:lvl9pPr>
          </a:lstStyle>
          <a:p/>
        </p:txBody>
      </p:sp>
      <p:sp>
        <p:nvSpPr>
          <p:cNvPr id="92" name="Google Shape;92;p19"/>
          <p:cNvSpPr txBox="1"/>
          <p:nvPr>
            <p:ph idx="2" type="title"/>
          </p:nvPr>
        </p:nvSpPr>
        <p:spPr>
          <a:xfrm>
            <a:off x="25" y="394125"/>
            <a:ext cx="9144000" cy="1201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rgbClr val="000000"/>
                </a:solidFill>
                <a:latin typeface="Titillium Web SemiBold"/>
                <a:ea typeface="Titillium Web SemiBold"/>
                <a:cs typeface="Titillium Web SemiBold"/>
                <a:sym typeface="Titillium Web SemiBold"/>
              </a:defRPr>
            </a:lvl1pPr>
            <a:lvl2pPr lvl="1" rtl="0" algn="ctr">
              <a:spcBef>
                <a:spcPts val="0"/>
              </a:spcBef>
              <a:spcAft>
                <a:spcPts val="0"/>
              </a:spcAft>
              <a:buNone/>
              <a:defRPr sz="7200">
                <a:latin typeface="Open Sans"/>
                <a:ea typeface="Open Sans"/>
                <a:cs typeface="Open Sans"/>
                <a:sym typeface="Open Sans"/>
              </a:defRPr>
            </a:lvl2pPr>
            <a:lvl3pPr lvl="2" rtl="0" algn="ctr">
              <a:spcBef>
                <a:spcPts val="0"/>
              </a:spcBef>
              <a:spcAft>
                <a:spcPts val="0"/>
              </a:spcAft>
              <a:buNone/>
              <a:defRPr sz="7200">
                <a:latin typeface="Open Sans"/>
                <a:ea typeface="Open Sans"/>
                <a:cs typeface="Open Sans"/>
                <a:sym typeface="Open Sans"/>
              </a:defRPr>
            </a:lvl3pPr>
            <a:lvl4pPr lvl="3" rtl="0" algn="ctr">
              <a:spcBef>
                <a:spcPts val="0"/>
              </a:spcBef>
              <a:spcAft>
                <a:spcPts val="0"/>
              </a:spcAft>
              <a:buNone/>
              <a:defRPr sz="7200">
                <a:latin typeface="Open Sans"/>
                <a:ea typeface="Open Sans"/>
                <a:cs typeface="Open Sans"/>
                <a:sym typeface="Open Sans"/>
              </a:defRPr>
            </a:lvl4pPr>
            <a:lvl5pPr lvl="4" rtl="0" algn="ctr">
              <a:spcBef>
                <a:spcPts val="0"/>
              </a:spcBef>
              <a:spcAft>
                <a:spcPts val="0"/>
              </a:spcAft>
              <a:buNone/>
              <a:defRPr sz="7200">
                <a:latin typeface="Open Sans"/>
                <a:ea typeface="Open Sans"/>
                <a:cs typeface="Open Sans"/>
                <a:sym typeface="Open Sans"/>
              </a:defRPr>
            </a:lvl5pPr>
            <a:lvl6pPr lvl="5" rtl="0" algn="ctr">
              <a:spcBef>
                <a:spcPts val="0"/>
              </a:spcBef>
              <a:spcAft>
                <a:spcPts val="0"/>
              </a:spcAft>
              <a:buNone/>
              <a:defRPr sz="7200">
                <a:latin typeface="Open Sans"/>
                <a:ea typeface="Open Sans"/>
                <a:cs typeface="Open Sans"/>
                <a:sym typeface="Open Sans"/>
              </a:defRPr>
            </a:lvl6pPr>
            <a:lvl7pPr lvl="6" rtl="0" algn="ctr">
              <a:spcBef>
                <a:spcPts val="0"/>
              </a:spcBef>
              <a:spcAft>
                <a:spcPts val="0"/>
              </a:spcAft>
              <a:buNone/>
              <a:defRPr sz="7200">
                <a:latin typeface="Open Sans"/>
                <a:ea typeface="Open Sans"/>
                <a:cs typeface="Open Sans"/>
                <a:sym typeface="Open Sans"/>
              </a:defRPr>
            </a:lvl7pPr>
            <a:lvl8pPr lvl="7" rtl="0" algn="ctr">
              <a:spcBef>
                <a:spcPts val="0"/>
              </a:spcBef>
              <a:spcAft>
                <a:spcPts val="0"/>
              </a:spcAft>
              <a:buNone/>
              <a:defRPr sz="7200">
                <a:latin typeface="Open Sans"/>
                <a:ea typeface="Open Sans"/>
                <a:cs typeface="Open Sans"/>
                <a:sym typeface="Open Sans"/>
              </a:defRPr>
            </a:lvl8pPr>
            <a:lvl9pPr lvl="8" rtl="0" algn="ctr">
              <a:spcBef>
                <a:spcPts val="0"/>
              </a:spcBef>
              <a:spcAft>
                <a:spcPts val="0"/>
              </a:spcAft>
              <a:buNone/>
              <a:defRPr sz="7200">
                <a:latin typeface="Open Sans"/>
                <a:ea typeface="Open Sans"/>
                <a:cs typeface="Open Sans"/>
                <a:sym typeface="Open Sans"/>
              </a:defRPr>
            </a:lvl9pPr>
          </a:lstStyle>
          <a:p/>
        </p:txBody>
      </p:sp>
      <p:cxnSp>
        <p:nvCxnSpPr>
          <p:cNvPr id="93" name="Google Shape;93;p19"/>
          <p:cNvCxnSpPr/>
          <p:nvPr/>
        </p:nvCxnSpPr>
        <p:spPr>
          <a:xfrm>
            <a:off x="3990900" y="1106125"/>
            <a:ext cx="1276500" cy="0"/>
          </a:xfrm>
          <a:prstGeom prst="straightConnector1">
            <a:avLst/>
          </a:prstGeom>
          <a:noFill/>
          <a:ln cap="flat" cmpd="sng" w="28575">
            <a:solidFill>
              <a:srgbClr val="1472BB"/>
            </a:solidFill>
            <a:prstDash val="solid"/>
            <a:round/>
            <a:headEnd len="med" w="med" type="none"/>
            <a:tailEnd len="med" w="med" type="none"/>
          </a:ln>
        </p:spPr>
      </p:cxnSp>
      <p:sp>
        <p:nvSpPr>
          <p:cNvPr id="94" name="Google Shape;94;p19"/>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9"/>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ullet Points">
  <p:cSld name="TITLE_AND_TWO_COLUMNS_1">
    <p:spTree>
      <p:nvGrpSpPr>
        <p:cNvPr id="96" name="Shape 96"/>
        <p:cNvGrpSpPr/>
        <p:nvPr/>
      </p:nvGrpSpPr>
      <p:grpSpPr>
        <a:xfrm>
          <a:off x="0" y="0"/>
          <a:ext cx="0" cy="0"/>
          <a:chOff x="0" y="0"/>
          <a:chExt cx="0" cy="0"/>
        </a:xfrm>
      </p:grpSpPr>
      <p:sp>
        <p:nvSpPr>
          <p:cNvPr id="97" name="Google Shape;97;p20"/>
          <p:cNvSpPr txBox="1"/>
          <p:nvPr>
            <p:ph idx="1" type="subTitle"/>
          </p:nvPr>
        </p:nvSpPr>
        <p:spPr>
          <a:xfrm>
            <a:off x="304525" y="1354950"/>
            <a:ext cx="3891600" cy="78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Titillium Web"/>
              <a:buNone/>
              <a:defRPr b="1" sz="1400">
                <a:solidFill>
                  <a:schemeClr val="dk1"/>
                </a:solidFill>
                <a:latin typeface="Titillium Web"/>
                <a:ea typeface="Titillium Web"/>
                <a:cs typeface="Titillium Web"/>
                <a:sym typeface="Titillium Web"/>
              </a:defRPr>
            </a:lvl1pPr>
            <a:lvl2pPr lvl="1"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2pPr>
            <a:lvl3pPr lvl="2"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3pPr>
            <a:lvl4pPr lvl="3"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4pPr>
            <a:lvl5pPr lvl="4"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5pPr>
            <a:lvl6pPr lvl="5"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6pPr>
            <a:lvl7pPr lvl="6"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7pPr>
            <a:lvl8pPr lvl="7"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8pPr>
            <a:lvl9pPr lvl="8" rtl="0" algn="ctr">
              <a:lnSpc>
                <a:spcPct val="100000"/>
              </a:lnSpc>
              <a:spcBef>
                <a:spcPts val="0"/>
              </a:spcBef>
              <a:spcAft>
                <a:spcPts val="0"/>
              </a:spcAft>
              <a:buClr>
                <a:schemeClr val="dk1"/>
              </a:buClr>
              <a:buSzPts val="1200"/>
              <a:buFont typeface="Titillium Web"/>
              <a:buNone/>
              <a:defRPr b="1" sz="1200">
                <a:solidFill>
                  <a:schemeClr val="dk1"/>
                </a:solidFill>
                <a:latin typeface="Titillium Web"/>
                <a:ea typeface="Titillium Web"/>
                <a:cs typeface="Titillium Web"/>
                <a:sym typeface="Titillium Web"/>
              </a:defRPr>
            </a:lvl9pPr>
          </a:lstStyle>
          <a:p/>
        </p:txBody>
      </p:sp>
      <p:sp>
        <p:nvSpPr>
          <p:cNvPr id="98" name="Google Shape;98;p20"/>
          <p:cNvSpPr txBox="1"/>
          <p:nvPr>
            <p:ph idx="2" type="body"/>
          </p:nvPr>
        </p:nvSpPr>
        <p:spPr>
          <a:xfrm>
            <a:off x="371200" y="1849027"/>
            <a:ext cx="3194700" cy="213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Titillium Web"/>
              <a:buChar char="●"/>
              <a:defRPr sz="1400">
                <a:latin typeface="Titillium Web"/>
                <a:ea typeface="Titillium Web"/>
                <a:cs typeface="Titillium Web"/>
                <a:sym typeface="Titillium Web"/>
              </a:defRPr>
            </a:lvl1pPr>
            <a:lvl2pPr indent="-317500" lvl="1" marL="914400" rtl="0">
              <a:spcBef>
                <a:spcPts val="1600"/>
              </a:spcBef>
              <a:spcAft>
                <a:spcPts val="0"/>
              </a:spcAft>
              <a:buSzPts val="1400"/>
              <a:buFont typeface="Titillium Web"/>
              <a:buChar char="○"/>
              <a:defRPr>
                <a:latin typeface="Titillium Web"/>
                <a:ea typeface="Titillium Web"/>
                <a:cs typeface="Titillium Web"/>
                <a:sym typeface="Titillium Web"/>
              </a:defRPr>
            </a:lvl2pPr>
            <a:lvl3pPr indent="-317500" lvl="2" marL="1371600" rtl="0">
              <a:spcBef>
                <a:spcPts val="1600"/>
              </a:spcBef>
              <a:spcAft>
                <a:spcPts val="0"/>
              </a:spcAft>
              <a:buSzPts val="1400"/>
              <a:buFont typeface="Titillium Web"/>
              <a:buChar char="■"/>
              <a:defRPr>
                <a:latin typeface="Titillium Web"/>
                <a:ea typeface="Titillium Web"/>
                <a:cs typeface="Titillium Web"/>
                <a:sym typeface="Titillium Web"/>
              </a:defRPr>
            </a:lvl3pPr>
            <a:lvl4pPr indent="-317500" lvl="3" marL="1828800" rtl="0">
              <a:spcBef>
                <a:spcPts val="1600"/>
              </a:spcBef>
              <a:spcAft>
                <a:spcPts val="0"/>
              </a:spcAft>
              <a:buSzPts val="1400"/>
              <a:buFont typeface="Titillium Web"/>
              <a:buChar char="●"/>
              <a:defRPr>
                <a:latin typeface="Titillium Web"/>
                <a:ea typeface="Titillium Web"/>
                <a:cs typeface="Titillium Web"/>
                <a:sym typeface="Titillium Web"/>
              </a:defRPr>
            </a:lvl4pPr>
            <a:lvl5pPr indent="-317500" lvl="4" marL="2286000" rtl="0">
              <a:spcBef>
                <a:spcPts val="1600"/>
              </a:spcBef>
              <a:spcAft>
                <a:spcPts val="0"/>
              </a:spcAft>
              <a:buSzPts val="1400"/>
              <a:buFont typeface="Titillium Web"/>
              <a:buChar char="○"/>
              <a:defRPr>
                <a:latin typeface="Titillium Web"/>
                <a:ea typeface="Titillium Web"/>
                <a:cs typeface="Titillium Web"/>
                <a:sym typeface="Titillium Web"/>
              </a:defRPr>
            </a:lvl5pPr>
            <a:lvl6pPr indent="-317500" lvl="5" marL="2743200" rtl="0">
              <a:spcBef>
                <a:spcPts val="1600"/>
              </a:spcBef>
              <a:spcAft>
                <a:spcPts val="0"/>
              </a:spcAft>
              <a:buSzPts val="1400"/>
              <a:buFont typeface="Titillium Web"/>
              <a:buChar char="■"/>
              <a:defRPr>
                <a:latin typeface="Titillium Web"/>
                <a:ea typeface="Titillium Web"/>
                <a:cs typeface="Titillium Web"/>
                <a:sym typeface="Titillium Web"/>
              </a:defRPr>
            </a:lvl6pPr>
            <a:lvl7pPr indent="-317500" lvl="6" marL="3200400" rtl="0">
              <a:spcBef>
                <a:spcPts val="1600"/>
              </a:spcBef>
              <a:spcAft>
                <a:spcPts val="0"/>
              </a:spcAft>
              <a:buSzPts val="1400"/>
              <a:buFont typeface="Titillium Web"/>
              <a:buChar char="●"/>
              <a:defRPr>
                <a:latin typeface="Titillium Web"/>
                <a:ea typeface="Titillium Web"/>
                <a:cs typeface="Titillium Web"/>
                <a:sym typeface="Titillium Web"/>
              </a:defRPr>
            </a:lvl7pPr>
            <a:lvl8pPr indent="-317500" lvl="7" marL="3657600" rtl="0">
              <a:spcBef>
                <a:spcPts val="1600"/>
              </a:spcBef>
              <a:spcAft>
                <a:spcPts val="0"/>
              </a:spcAft>
              <a:buSzPts val="1400"/>
              <a:buFont typeface="Titillium Web"/>
              <a:buChar char="○"/>
              <a:defRPr>
                <a:latin typeface="Titillium Web"/>
                <a:ea typeface="Titillium Web"/>
                <a:cs typeface="Titillium Web"/>
                <a:sym typeface="Titillium Web"/>
              </a:defRPr>
            </a:lvl8pPr>
            <a:lvl9pPr indent="-317500" lvl="8" marL="4114800" rtl="0">
              <a:spcBef>
                <a:spcPts val="1600"/>
              </a:spcBef>
              <a:spcAft>
                <a:spcPts val="1600"/>
              </a:spcAft>
              <a:buSzPts val="1400"/>
              <a:buFont typeface="Titillium Web"/>
              <a:buChar char="■"/>
              <a:defRPr>
                <a:latin typeface="Titillium Web"/>
                <a:ea typeface="Titillium Web"/>
                <a:cs typeface="Titillium Web"/>
                <a:sym typeface="Titillium Web"/>
              </a:defRPr>
            </a:lvl9pPr>
          </a:lstStyle>
          <a:p/>
        </p:txBody>
      </p:sp>
      <p:sp>
        <p:nvSpPr>
          <p:cNvPr id="99" name="Google Shape;99;p20"/>
          <p:cNvSpPr txBox="1"/>
          <p:nvPr>
            <p:ph type="title"/>
          </p:nvPr>
        </p:nvSpPr>
        <p:spPr>
          <a:xfrm>
            <a:off x="304525" y="394125"/>
            <a:ext cx="6724800" cy="8640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solidFill>
                  <a:srgbClr val="1472BB"/>
                </a:solidFill>
                <a:latin typeface="Titillium Web SemiBold"/>
                <a:ea typeface="Titillium Web SemiBold"/>
                <a:cs typeface="Titillium Web SemiBold"/>
                <a:sym typeface="Titillium Web SemiBold"/>
              </a:defRPr>
            </a:lvl1pPr>
            <a:lvl2pPr lvl="1" rtl="0">
              <a:spcBef>
                <a:spcPts val="0"/>
              </a:spcBef>
              <a:spcAft>
                <a:spcPts val="0"/>
              </a:spcAft>
              <a:buNone/>
              <a:defRPr sz="7200">
                <a:latin typeface="Open Sans"/>
                <a:ea typeface="Open Sans"/>
                <a:cs typeface="Open Sans"/>
                <a:sym typeface="Open Sans"/>
              </a:defRPr>
            </a:lvl2pPr>
            <a:lvl3pPr lvl="2" rtl="0">
              <a:spcBef>
                <a:spcPts val="0"/>
              </a:spcBef>
              <a:spcAft>
                <a:spcPts val="0"/>
              </a:spcAft>
              <a:buNone/>
              <a:defRPr sz="7200">
                <a:latin typeface="Open Sans"/>
                <a:ea typeface="Open Sans"/>
                <a:cs typeface="Open Sans"/>
                <a:sym typeface="Open Sans"/>
              </a:defRPr>
            </a:lvl3pPr>
            <a:lvl4pPr lvl="3" rtl="0">
              <a:spcBef>
                <a:spcPts val="0"/>
              </a:spcBef>
              <a:spcAft>
                <a:spcPts val="0"/>
              </a:spcAft>
              <a:buNone/>
              <a:defRPr sz="7200">
                <a:latin typeface="Open Sans"/>
                <a:ea typeface="Open Sans"/>
                <a:cs typeface="Open Sans"/>
                <a:sym typeface="Open Sans"/>
              </a:defRPr>
            </a:lvl4pPr>
            <a:lvl5pPr lvl="4" rtl="0">
              <a:spcBef>
                <a:spcPts val="0"/>
              </a:spcBef>
              <a:spcAft>
                <a:spcPts val="0"/>
              </a:spcAft>
              <a:buNone/>
              <a:defRPr sz="7200">
                <a:latin typeface="Open Sans"/>
                <a:ea typeface="Open Sans"/>
                <a:cs typeface="Open Sans"/>
                <a:sym typeface="Open Sans"/>
              </a:defRPr>
            </a:lvl5pPr>
            <a:lvl6pPr lvl="5" rtl="0">
              <a:spcBef>
                <a:spcPts val="0"/>
              </a:spcBef>
              <a:spcAft>
                <a:spcPts val="0"/>
              </a:spcAft>
              <a:buNone/>
              <a:defRPr sz="7200">
                <a:latin typeface="Open Sans"/>
                <a:ea typeface="Open Sans"/>
                <a:cs typeface="Open Sans"/>
                <a:sym typeface="Open Sans"/>
              </a:defRPr>
            </a:lvl6pPr>
            <a:lvl7pPr lvl="6" rtl="0">
              <a:spcBef>
                <a:spcPts val="0"/>
              </a:spcBef>
              <a:spcAft>
                <a:spcPts val="0"/>
              </a:spcAft>
              <a:buNone/>
              <a:defRPr sz="7200">
                <a:latin typeface="Open Sans"/>
                <a:ea typeface="Open Sans"/>
                <a:cs typeface="Open Sans"/>
                <a:sym typeface="Open Sans"/>
              </a:defRPr>
            </a:lvl7pPr>
            <a:lvl8pPr lvl="7" rtl="0">
              <a:spcBef>
                <a:spcPts val="0"/>
              </a:spcBef>
              <a:spcAft>
                <a:spcPts val="0"/>
              </a:spcAft>
              <a:buNone/>
              <a:defRPr sz="7200">
                <a:latin typeface="Open Sans"/>
                <a:ea typeface="Open Sans"/>
                <a:cs typeface="Open Sans"/>
                <a:sym typeface="Open Sans"/>
              </a:defRPr>
            </a:lvl8pPr>
            <a:lvl9pPr lvl="8" rtl="0">
              <a:spcBef>
                <a:spcPts val="0"/>
              </a:spcBef>
              <a:spcAft>
                <a:spcPts val="0"/>
              </a:spcAft>
              <a:buNone/>
              <a:defRPr sz="7200">
                <a:latin typeface="Open Sans"/>
                <a:ea typeface="Open Sans"/>
                <a:cs typeface="Open Sans"/>
                <a:sym typeface="Open Sans"/>
              </a:defRPr>
            </a:lvl9pPr>
          </a:lstStyle>
          <a:p/>
        </p:txBody>
      </p:sp>
      <p:cxnSp>
        <p:nvCxnSpPr>
          <p:cNvPr id="100" name="Google Shape;100;p20"/>
          <p:cNvCxnSpPr/>
          <p:nvPr/>
        </p:nvCxnSpPr>
        <p:spPr>
          <a:xfrm>
            <a:off x="304525" y="1138725"/>
            <a:ext cx="1276500" cy="0"/>
          </a:xfrm>
          <a:prstGeom prst="straightConnector1">
            <a:avLst/>
          </a:prstGeom>
          <a:noFill/>
          <a:ln cap="flat" cmpd="sng" w="28575">
            <a:solidFill>
              <a:srgbClr val="22CE6B"/>
            </a:solidFill>
            <a:prstDash val="solid"/>
            <a:round/>
            <a:headEnd len="med" w="med" type="none"/>
            <a:tailEnd len="med" w="med" type="none"/>
          </a:ln>
        </p:spPr>
      </p:cxnSp>
      <p:sp>
        <p:nvSpPr>
          <p:cNvPr id="101" name="Google Shape;101;p20"/>
          <p:cNvSpPr/>
          <p:nvPr/>
        </p:nvSpPr>
        <p:spPr>
          <a:xfrm>
            <a:off x="8095350" y="284091"/>
            <a:ext cx="614300" cy="110025"/>
          </a:xfrm>
          <a:custGeom>
            <a:rect b="b" l="l" r="r" t="t"/>
            <a:pathLst>
              <a:path extrusionOk="0" h="4401" w="24572">
                <a:moveTo>
                  <a:pt x="0" y="3767"/>
                </a:moveTo>
                <a:cubicBezTo>
                  <a:pt x="937" y="3140"/>
                  <a:pt x="3672" y="123"/>
                  <a:pt x="5624" y="3"/>
                </a:cubicBezTo>
                <a:cubicBezTo>
                  <a:pt x="7577" y="-117"/>
                  <a:pt x="9516" y="2992"/>
                  <a:pt x="11715" y="3048"/>
                </a:cubicBezTo>
                <a:cubicBezTo>
                  <a:pt x="13914" y="3104"/>
                  <a:pt x="16677" y="116"/>
                  <a:pt x="18820" y="341"/>
                </a:cubicBezTo>
                <a:cubicBezTo>
                  <a:pt x="20963" y="567"/>
                  <a:pt x="23613" y="3724"/>
                  <a:pt x="24572" y="4401"/>
                </a:cubicBezTo>
              </a:path>
            </a:pathLst>
          </a:custGeom>
          <a:noFill/>
          <a:ln cap="flat" cmpd="sng" w="76200">
            <a:solidFill>
              <a:srgbClr val="22CE6B"/>
            </a:solidFill>
            <a:prstDash val="solid"/>
            <a:round/>
            <a:headEnd len="med" w="med" type="none"/>
            <a:tailEnd len="med" w="med" type="none"/>
          </a:ln>
        </p:spPr>
      </p:sp>
      <p:sp>
        <p:nvSpPr>
          <p:cNvPr id="102" name="Google Shape;102;p20"/>
          <p:cNvSpPr/>
          <p:nvPr/>
        </p:nvSpPr>
        <p:spPr>
          <a:xfrm>
            <a:off x="361950" y="114300"/>
            <a:ext cx="183000" cy="183000"/>
          </a:xfrm>
          <a:prstGeom prst="ellipse">
            <a:avLst/>
          </a:prstGeom>
          <a:solidFill>
            <a:srgbClr val="22C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TITLE_ONLY_1">
    <p:spTree>
      <p:nvGrpSpPr>
        <p:cNvPr id="105" name="Shape 105"/>
        <p:cNvGrpSpPr/>
        <p:nvPr/>
      </p:nvGrpSpPr>
      <p:grpSpPr>
        <a:xfrm>
          <a:off x="0" y="0"/>
          <a:ext cx="0" cy="0"/>
          <a:chOff x="0" y="0"/>
          <a:chExt cx="0" cy="0"/>
        </a:xfrm>
      </p:grpSpPr>
      <p:sp>
        <p:nvSpPr>
          <p:cNvPr id="106" name="Google Shape;106;p21"/>
          <p:cNvSpPr txBox="1"/>
          <p:nvPr>
            <p:ph hasCustomPrompt="1" type="title"/>
          </p:nvPr>
        </p:nvSpPr>
        <p:spPr>
          <a:xfrm>
            <a:off x="771706" y="181135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1pPr>
            <a:lvl2pPr lvl="1"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2pPr>
            <a:lvl3pPr lvl="2"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3pPr>
            <a:lvl4pPr lvl="3"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4pPr>
            <a:lvl5pPr lvl="4"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5pPr>
            <a:lvl6pPr lvl="5"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6pPr>
            <a:lvl7pPr lvl="6"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7pPr>
            <a:lvl8pPr lvl="7"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8pPr>
            <a:lvl9pPr lvl="8"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9pPr>
          </a:lstStyle>
          <a:p>
            <a:r>
              <a:t>xx%</a:t>
            </a:r>
          </a:p>
        </p:txBody>
      </p:sp>
      <p:sp>
        <p:nvSpPr>
          <p:cNvPr id="107" name="Google Shape;107;p21"/>
          <p:cNvSpPr txBox="1"/>
          <p:nvPr>
            <p:ph idx="2" type="title"/>
          </p:nvPr>
        </p:nvSpPr>
        <p:spPr>
          <a:xfrm>
            <a:off x="749175" y="30261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08" name="Google Shape;108;p21"/>
          <p:cNvSpPr txBox="1"/>
          <p:nvPr>
            <p:ph hasCustomPrompt="1" idx="3" type="title"/>
          </p:nvPr>
        </p:nvSpPr>
        <p:spPr>
          <a:xfrm>
            <a:off x="3350869" y="181135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1pPr>
            <a:lvl2pPr lvl="1"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2pPr>
            <a:lvl3pPr lvl="2"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3pPr>
            <a:lvl4pPr lvl="3"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4pPr>
            <a:lvl5pPr lvl="4"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5pPr>
            <a:lvl6pPr lvl="5"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6pPr>
            <a:lvl7pPr lvl="6"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7pPr>
            <a:lvl8pPr lvl="7"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8pPr>
            <a:lvl9pPr lvl="8"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9pPr>
          </a:lstStyle>
          <a:p>
            <a:r>
              <a:t>xx%</a:t>
            </a:r>
          </a:p>
        </p:txBody>
      </p:sp>
      <p:sp>
        <p:nvSpPr>
          <p:cNvPr id="109" name="Google Shape;109;p21"/>
          <p:cNvSpPr txBox="1"/>
          <p:nvPr>
            <p:ph idx="4" type="title"/>
          </p:nvPr>
        </p:nvSpPr>
        <p:spPr>
          <a:xfrm>
            <a:off x="3328339" y="30261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10" name="Google Shape;110;p21"/>
          <p:cNvSpPr txBox="1"/>
          <p:nvPr>
            <p:ph hasCustomPrompt="1" idx="5" type="title"/>
          </p:nvPr>
        </p:nvSpPr>
        <p:spPr>
          <a:xfrm>
            <a:off x="5930044" y="181135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1pPr>
            <a:lvl2pPr lvl="1"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2pPr>
            <a:lvl3pPr lvl="2"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3pPr>
            <a:lvl4pPr lvl="3"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4pPr>
            <a:lvl5pPr lvl="4"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5pPr>
            <a:lvl6pPr lvl="5"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6pPr>
            <a:lvl7pPr lvl="6"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7pPr>
            <a:lvl8pPr lvl="7"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8pPr>
            <a:lvl9pPr lvl="8"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9pPr>
          </a:lstStyle>
          <a:p>
            <a:r>
              <a:t>xx%</a:t>
            </a:r>
          </a:p>
        </p:txBody>
      </p:sp>
      <p:sp>
        <p:nvSpPr>
          <p:cNvPr id="111" name="Google Shape;111;p21"/>
          <p:cNvSpPr txBox="1"/>
          <p:nvPr>
            <p:ph idx="6" type="title"/>
          </p:nvPr>
        </p:nvSpPr>
        <p:spPr>
          <a:xfrm>
            <a:off x="5907514" y="30261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12" name="Google Shape;112;p21"/>
          <p:cNvSpPr txBox="1"/>
          <p:nvPr>
            <p:ph idx="7" type="title"/>
          </p:nvPr>
        </p:nvSpPr>
        <p:spPr>
          <a:xfrm>
            <a:off x="304525" y="394125"/>
            <a:ext cx="6724800" cy="8640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solidFill>
                  <a:srgbClr val="1472BB"/>
                </a:solidFill>
                <a:latin typeface="Titillium Web SemiBold"/>
                <a:ea typeface="Titillium Web SemiBold"/>
                <a:cs typeface="Titillium Web SemiBold"/>
                <a:sym typeface="Titillium Web SemiBold"/>
              </a:defRPr>
            </a:lvl1pPr>
            <a:lvl2pPr lvl="1" rtl="0">
              <a:spcBef>
                <a:spcPts val="0"/>
              </a:spcBef>
              <a:spcAft>
                <a:spcPts val="0"/>
              </a:spcAft>
              <a:buNone/>
              <a:defRPr sz="7200">
                <a:latin typeface="Open Sans"/>
                <a:ea typeface="Open Sans"/>
                <a:cs typeface="Open Sans"/>
                <a:sym typeface="Open Sans"/>
              </a:defRPr>
            </a:lvl2pPr>
            <a:lvl3pPr lvl="2" rtl="0">
              <a:spcBef>
                <a:spcPts val="0"/>
              </a:spcBef>
              <a:spcAft>
                <a:spcPts val="0"/>
              </a:spcAft>
              <a:buNone/>
              <a:defRPr sz="7200">
                <a:latin typeface="Open Sans"/>
                <a:ea typeface="Open Sans"/>
                <a:cs typeface="Open Sans"/>
                <a:sym typeface="Open Sans"/>
              </a:defRPr>
            </a:lvl3pPr>
            <a:lvl4pPr lvl="3" rtl="0">
              <a:spcBef>
                <a:spcPts val="0"/>
              </a:spcBef>
              <a:spcAft>
                <a:spcPts val="0"/>
              </a:spcAft>
              <a:buNone/>
              <a:defRPr sz="7200">
                <a:latin typeface="Open Sans"/>
                <a:ea typeface="Open Sans"/>
                <a:cs typeface="Open Sans"/>
                <a:sym typeface="Open Sans"/>
              </a:defRPr>
            </a:lvl4pPr>
            <a:lvl5pPr lvl="4" rtl="0">
              <a:spcBef>
                <a:spcPts val="0"/>
              </a:spcBef>
              <a:spcAft>
                <a:spcPts val="0"/>
              </a:spcAft>
              <a:buNone/>
              <a:defRPr sz="7200">
                <a:latin typeface="Open Sans"/>
                <a:ea typeface="Open Sans"/>
                <a:cs typeface="Open Sans"/>
                <a:sym typeface="Open Sans"/>
              </a:defRPr>
            </a:lvl5pPr>
            <a:lvl6pPr lvl="5" rtl="0">
              <a:spcBef>
                <a:spcPts val="0"/>
              </a:spcBef>
              <a:spcAft>
                <a:spcPts val="0"/>
              </a:spcAft>
              <a:buNone/>
              <a:defRPr sz="7200">
                <a:latin typeface="Open Sans"/>
                <a:ea typeface="Open Sans"/>
                <a:cs typeface="Open Sans"/>
                <a:sym typeface="Open Sans"/>
              </a:defRPr>
            </a:lvl6pPr>
            <a:lvl7pPr lvl="6" rtl="0">
              <a:spcBef>
                <a:spcPts val="0"/>
              </a:spcBef>
              <a:spcAft>
                <a:spcPts val="0"/>
              </a:spcAft>
              <a:buNone/>
              <a:defRPr sz="7200">
                <a:latin typeface="Open Sans"/>
                <a:ea typeface="Open Sans"/>
                <a:cs typeface="Open Sans"/>
                <a:sym typeface="Open Sans"/>
              </a:defRPr>
            </a:lvl7pPr>
            <a:lvl8pPr lvl="7" rtl="0">
              <a:spcBef>
                <a:spcPts val="0"/>
              </a:spcBef>
              <a:spcAft>
                <a:spcPts val="0"/>
              </a:spcAft>
              <a:buNone/>
              <a:defRPr sz="7200">
                <a:latin typeface="Open Sans"/>
                <a:ea typeface="Open Sans"/>
                <a:cs typeface="Open Sans"/>
                <a:sym typeface="Open Sans"/>
              </a:defRPr>
            </a:lvl8pPr>
            <a:lvl9pPr lvl="8" rtl="0">
              <a:spcBef>
                <a:spcPts val="0"/>
              </a:spcBef>
              <a:spcAft>
                <a:spcPts val="0"/>
              </a:spcAft>
              <a:buNone/>
              <a:defRPr sz="7200">
                <a:latin typeface="Open Sans"/>
                <a:ea typeface="Open Sans"/>
                <a:cs typeface="Open Sans"/>
                <a:sym typeface="Open Sans"/>
              </a:defRPr>
            </a:lvl9pPr>
          </a:lstStyle>
          <a:p/>
        </p:txBody>
      </p:sp>
      <p:cxnSp>
        <p:nvCxnSpPr>
          <p:cNvPr id="113" name="Google Shape;113;p21"/>
          <p:cNvCxnSpPr/>
          <p:nvPr/>
        </p:nvCxnSpPr>
        <p:spPr>
          <a:xfrm>
            <a:off x="304525" y="1138725"/>
            <a:ext cx="1276500" cy="0"/>
          </a:xfrm>
          <a:prstGeom prst="straightConnector1">
            <a:avLst/>
          </a:prstGeom>
          <a:noFill/>
          <a:ln cap="flat" cmpd="sng" w="28575">
            <a:solidFill>
              <a:srgbClr val="22CE6B"/>
            </a:solidFill>
            <a:prstDash val="solid"/>
            <a:round/>
            <a:headEnd len="med" w="med" type="none"/>
            <a:tailEnd len="med" w="med" type="none"/>
          </a:ln>
        </p:spPr>
      </p:cxnSp>
      <p:sp>
        <p:nvSpPr>
          <p:cNvPr id="114" name="Google Shape;114;p21"/>
          <p:cNvSpPr/>
          <p:nvPr/>
        </p:nvSpPr>
        <p:spPr>
          <a:xfrm>
            <a:off x="361950" y="114300"/>
            <a:ext cx="183000" cy="183000"/>
          </a:xfrm>
          <a:prstGeom prst="ellipse">
            <a:avLst/>
          </a:prstGeom>
          <a:solidFill>
            <a:srgbClr val="22C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1">
  <p:cSld name="TITLE_ONLY_1_3">
    <p:spTree>
      <p:nvGrpSpPr>
        <p:cNvPr id="117" name="Shape 117"/>
        <p:cNvGrpSpPr/>
        <p:nvPr/>
      </p:nvGrpSpPr>
      <p:grpSpPr>
        <a:xfrm>
          <a:off x="0" y="0"/>
          <a:ext cx="0" cy="0"/>
          <a:chOff x="0" y="0"/>
          <a:chExt cx="0" cy="0"/>
        </a:xfrm>
      </p:grpSpPr>
      <p:sp>
        <p:nvSpPr>
          <p:cNvPr id="118" name="Google Shape;118;p22"/>
          <p:cNvSpPr txBox="1"/>
          <p:nvPr>
            <p:ph hasCustomPrompt="1" type="title"/>
          </p:nvPr>
        </p:nvSpPr>
        <p:spPr>
          <a:xfrm>
            <a:off x="771706" y="181135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1pPr>
            <a:lvl2pPr lvl="1"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2pPr>
            <a:lvl3pPr lvl="2"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3pPr>
            <a:lvl4pPr lvl="3"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4pPr>
            <a:lvl5pPr lvl="4"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5pPr>
            <a:lvl6pPr lvl="5"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6pPr>
            <a:lvl7pPr lvl="6"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7pPr>
            <a:lvl8pPr lvl="7"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8pPr>
            <a:lvl9pPr lvl="8"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9pPr>
          </a:lstStyle>
          <a:p>
            <a:r>
              <a:t>xx%</a:t>
            </a:r>
          </a:p>
        </p:txBody>
      </p:sp>
      <p:sp>
        <p:nvSpPr>
          <p:cNvPr id="119" name="Google Shape;119;p22"/>
          <p:cNvSpPr txBox="1"/>
          <p:nvPr>
            <p:ph idx="2" type="title"/>
          </p:nvPr>
        </p:nvSpPr>
        <p:spPr>
          <a:xfrm>
            <a:off x="749175" y="30261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20" name="Google Shape;120;p22"/>
          <p:cNvSpPr txBox="1"/>
          <p:nvPr>
            <p:ph hasCustomPrompt="1" idx="3" type="title"/>
          </p:nvPr>
        </p:nvSpPr>
        <p:spPr>
          <a:xfrm>
            <a:off x="3350869" y="181135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1pPr>
            <a:lvl2pPr lvl="1"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2pPr>
            <a:lvl3pPr lvl="2"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3pPr>
            <a:lvl4pPr lvl="3"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4pPr>
            <a:lvl5pPr lvl="4"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5pPr>
            <a:lvl6pPr lvl="5"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6pPr>
            <a:lvl7pPr lvl="6"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7pPr>
            <a:lvl8pPr lvl="7"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8pPr>
            <a:lvl9pPr lvl="8"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9pPr>
          </a:lstStyle>
          <a:p>
            <a:r>
              <a:t>xx%</a:t>
            </a:r>
          </a:p>
        </p:txBody>
      </p:sp>
      <p:sp>
        <p:nvSpPr>
          <p:cNvPr id="121" name="Google Shape;121;p22"/>
          <p:cNvSpPr txBox="1"/>
          <p:nvPr>
            <p:ph idx="4" type="title"/>
          </p:nvPr>
        </p:nvSpPr>
        <p:spPr>
          <a:xfrm>
            <a:off x="3328339" y="30261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22" name="Google Shape;122;p22"/>
          <p:cNvSpPr txBox="1"/>
          <p:nvPr>
            <p:ph hasCustomPrompt="1" idx="5" type="title"/>
          </p:nvPr>
        </p:nvSpPr>
        <p:spPr>
          <a:xfrm>
            <a:off x="5930044" y="1811350"/>
            <a:ext cx="24423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1pPr>
            <a:lvl2pPr lvl="1"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2pPr>
            <a:lvl3pPr lvl="2"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3pPr>
            <a:lvl4pPr lvl="3"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4pPr>
            <a:lvl5pPr lvl="4"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5pPr>
            <a:lvl6pPr lvl="5"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6pPr>
            <a:lvl7pPr lvl="6"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7pPr>
            <a:lvl8pPr lvl="7"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8pPr>
            <a:lvl9pPr lvl="8" rtl="0" algn="ctr">
              <a:spcBef>
                <a:spcPts val="0"/>
              </a:spcBef>
              <a:spcAft>
                <a:spcPts val="0"/>
              </a:spcAft>
              <a:buClr>
                <a:srgbClr val="22CE6B"/>
              </a:buClr>
              <a:buSzPts val="7200"/>
              <a:buFont typeface="Titillium Web"/>
              <a:buNone/>
              <a:defRPr b="1" sz="7200">
                <a:solidFill>
                  <a:srgbClr val="22CE6B"/>
                </a:solidFill>
                <a:latin typeface="Titillium Web"/>
                <a:ea typeface="Titillium Web"/>
                <a:cs typeface="Titillium Web"/>
                <a:sym typeface="Titillium Web"/>
              </a:defRPr>
            </a:lvl9pPr>
          </a:lstStyle>
          <a:p>
            <a:r>
              <a:t>xx%</a:t>
            </a:r>
          </a:p>
        </p:txBody>
      </p:sp>
      <p:sp>
        <p:nvSpPr>
          <p:cNvPr id="123" name="Google Shape;123;p22"/>
          <p:cNvSpPr txBox="1"/>
          <p:nvPr>
            <p:ph idx="6" type="title"/>
          </p:nvPr>
        </p:nvSpPr>
        <p:spPr>
          <a:xfrm>
            <a:off x="5907514" y="30261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24" name="Google Shape;124;p22"/>
          <p:cNvSpPr txBox="1"/>
          <p:nvPr>
            <p:ph idx="7" type="title"/>
          </p:nvPr>
        </p:nvSpPr>
        <p:spPr>
          <a:xfrm>
            <a:off x="304525" y="394125"/>
            <a:ext cx="6724800" cy="108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solidFill>
                  <a:srgbClr val="1472BB"/>
                </a:solidFill>
                <a:latin typeface="Titillium Web SemiBold"/>
                <a:ea typeface="Titillium Web SemiBold"/>
                <a:cs typeface="Titillium Web SemiBold"/>
                <a:sym typeface="Titillium Web SemiBold"/>
              </a:defRPr>
            </a:lvl1pPr>
            <a:lvl2pPr lvl="1" rtl="0">
              <a:spcBef>
                <a:spcPts val="0"/>
              </a:spcBef>
              <a:spcAft>
                <a:spcPts val="0"/>
              </a:spcAft>
              <a:buNone/>
              <a:defRPr sz="7200">
                <a:latin typeface="Open Sans"/>
                <a:ea typeface="Open Sans"/>
                <a:cs typeface="Open Sans"/>
                <a:sym typeface="Open Sans"/>
              </a:defRPr>
            </a:lvl2pPr>
            <a:lvl3pPr lvl="2" rtl="0">
              <a:spcBef>
                <a:spcPts val="0"/>
              </a:spcBef>
              <a:spcAft>
                <a:spcPts val="0"/>
              </a:spcAft>
              <a:buNone/>
              <a:defRPr sz="7200">
                <a:latin typeface="Open Sans"/>
                <a:ea typeface="Open Sans"/>
                <a:cs typeface="Open Sans"/>
                <a:sym typeface="Open Sans"/>
              </a:defRPr>
            </a:lvl3pPr>
            <a:lvl4pPr lvl="3" rtl="0">
              <a:spcBef>
                <a:spcPts val="0"/>
              </a:spcBef>
              <a:spcAft>
                <a:spcPts val="0"/>
              </a:spcAft>
              <a:buNone/>
              <a:defRPr sz="7200">
                <a:latin typeface="Open Sans"/>
                <a:ea typeface="Open Sans"/>
                <a:cs typeface="Open Sans"/>
                <a:sym typeface="Open Sans"/>
              </a:defRPr>
            </a:lvl4pPr>
            <a:lvl5pPr lvl="4" rtl="0">
              <a:spcBef>
                <a:spcPts val="0"/>
              </a:spcBef>
              <a:spcAft>
                <a:spcPts val="0"/>
              </a:spcAft>
              <a:buNone/>
              <a:defRPr sz="7200">
                <a:latin typeface="Open Sans"/>
                <a:ea typeface="Open Sans"/>
                <a:cs typeface="Open Sans"/>
                <a:sym typeface="Open Sans"/>
              </a:defRPr>
            </a:lvl5pPr>
            <a:lvl6pPr lvl="5" rtl="0">
              <a:spcBef>
                <a:spcPts val="0"/>
              </a:spcBef>
              <a:spcAft>
                <a:spcPts val="0"/>
              </a:spcAft>
              <a:buNone/>
              <a:defRPr sz="7200">
                <a:latin typeface="Open Sans"/>
                <a:ea typeface="Open Sans"/>
                <a:cs typeface="Open Sans"/>
                <a:sym typeface="Open Sans"/>
              </a:defRPr>
            </a:lvl6pPr>
            <a:lvl7pPr lvl="6" rtl="0">
              <a:spcBef>
                <a:spcPts val="0"/>
              </a:spcBef>
              <a:spcAft>
                <a:spcPts val="0"/>
              </a:spcAft>
              <a:buNone/>
              <a:defRPr sz="7200">
                <a:latin typeface="Open Sans"/>
                <a:ea typeface="Open Sans"/>
                <a:cs typeface="Open Sans"/>
                <a:sym typeface="Open Sans"/>
              </a:defRPr>
            </a:lvl7pPr>
            <a:lvl8pPr lvl="7" rtl="0">
              <a:spcBef>
                <a:spcPts val="0"/>
              </a:spcBef>
              <a:spcAft>
                <a:spcPts val="0"/>
              </a:spcAft>
              <a:buNone/>
              <a:defRPr sz="7200">
                <a:latin typeface="Open Sans"/>
                <a:ea typeface="Open Sans"/>
                <a:cs typeface="Open Sans"/>
                <a:sym typeface="Open Sans"/>
              </a:defRPr>
            </a:lvl8pPr>
            <a:lvl9pPr lvl="8" rtl="0">
              <a:spcBef>
                <a:spcPts val="0"/>
              </a:spcBef>
              <a:spcAft>
                <a:spcPts val="0"/>
              </a:spcAft>
              <a:buNone/>
              <a:defRPr sz="7200">
                <a:latin typeface="Open Sans"/>
                <a:ea typeface="Open Sans"/>
                <a:cs typeface="Open Sans"/>
                <a:sym typeface="Open Sans"/>
              </a:defRPr>
            </a:lvl9pPr>
          </a:lstStyle>
          <a:p/>
        </p:txBody>
      </p:sp>
      <p:cxnSp>
        <p:nvCxnSpPr>
          <p:cNvPr id="125" name="Google Shape;125;p22"/>
          <p:cNvCxnSpPr/>
          <p:nvPr/>
        </p:nvCxnSpPr>
        <p:spPr>
          <a:xfrm>
            <a:off x="304525" y="1479300"/>
            <a:ext cx="1276500" cy="0"/>
          </a:xfrm>
          <a:prstGeom prst="straightConnector1">
            <a:avLst/>
          </a:prstGeom>
          <a:noFill/>
          <a:ln cap="flat" cmpd="sng" w="28575">
            <a:solidFill>
              <a:srgbClr val="22CE6B"/>
            </a:solidFill>
            <a:prstDash val="solid"/>
            <a:round/>
            <a:headEnd len="med" w="med" type="none"/>
            <a:tailEnd len="med" w="med" type="none"/>
          </a:ln>
        </p:spPr>
      </p:cxnSp>
      <p:sp>
        <p:nvSpPr>
          <p:cNvPr id="126" name="Google Shape;126;p22"/>
          <p:cNvSpPr/>
          <p:nvPr/>
        </p:nvSpPr>
        <p:spPr>
          <a:xfrm>
            <a:off x="361950" y="114300"/>
            <a:ext cx="183000" cy="183000"/>
          </a:xfrm>
          <a:prstGeom prst="ellipse">
            <a:avLst/>
          </a:prstGeom>
          <a:solidFill>
            <a:srgbClr val="22C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hree Columns">
  <p:cSld name="TITLE_ONLY_1_1">
    <p:spTree>
      <p:nvGrpSpPr>
        <p:cNvPr id="129" name="Shape 129"/>
        <p:cNvGrpSpPr/>
        <p:nvPr/>
      </p:nvGrpSpPr>
      <p:grpSpPr>
        <a:xfrm>
          <a:off x="0" y="0"/>
          <a:ext cx="0" cy="0"/>
          <a:chOff x="0" y="0"/>
          <a:chExt cx="0" cy="0"/>
        </a:xfrm>
      </p:grpSpPr>
      <p:sp>
        <p:nvSpPr>
          <p:cNvPr id="130" name="Google Shape;130;p23"/>
          <p:cNvSpPr txBox="1"/>
          <p:nvPr>
            <p:ph type="title"/>
          </p:nvPr>
        </p:nvSpPr>
        <p:spPr>
          <a:xfrm>
            <a:off x="749175" y="26787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31" name="Google Shape;131;p23"/>
          <p:cNvSpPr txBox="1"/>
          <p:nvPr>
            <p:ph idx="1" type="subTitle"/>
          </p:nvPr>
        </p:nvSpPr>
        <p:spPr>
          <a:xfrm>
            <a:off x="749175" y="3290088"/>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Font typeface="Lato"/>
              <a:buNone/>
              <a:defRPr sz="1200">
                <a:latin typeface="Lato"/>
                <a:ea typeface="Lato"/>
                <a:cs typeface="Lato"/>
                <a:sym typeface="Lato"/>
              </a:defRPr>
            </a:lvl1pPr>
            <a:lvl2pPr lvl="1" rtl="0" algn="ctr">
              <a:lnSpc>
                <a:spcPct val="100000"/>
              </a:lnSpc>
              <a:spcBef>
                <a:spcPts val="0"/>
              </a:spcBef>
              <a:spcAft>
                <a:spcPts val="0"/>
              </a:spcAft>
              <a:buSzPts val="1200"/>
              <a:buFont typeface="Lato"/>
              <a:buNone/>
              <a:defRPr sz="1200">
                <a:latin typeface="Lato"/>
                <a:ea typeface="Lato"/>
                <a:cs typeface="Lato"/>
                <a:sym typeface="Lato"/>
              </a:defRPr>
            </a:lvl2pPr>
            <a:lvl3pPr lvl="2" rtl="0" algn="ctr">
              <a:lnSpc>
                <a:spcPct val="100000"/>
              </a:lnSpc>
              <a:spcBef>
                <a:spcPts val="0"/>
              </a:spcBef>
              <a:spcAft>
                <a:spcPts val="0"/>
              </a:spcAft>
              <a:buSzPts val="1200"/>
              <a:buFont typeface="Lato"/>
              <a:buNone/>
              <a:defRPr sz="1200">
                <a:latin typeface="Lato"/>
                <a:ea typeface="Lato"/>
                <a:cs typeface="Lato"/>
                <a:sym typeface="Lato"/>
              </a:defRPr>
            </a:lvl3pPr>
            <a:lvl4pPr lvl="3" rtl="0" algn="ctr">
              <a:lnSpc>
                <a:spcPct val="100000"/>
              </a:lnSpc>
              <a:spcBef>
                <a:spcPts val="0"/>
              </a:spcBef>
              <a:spcAft>
                <a:spcPts val="0"/>
              </a:spcAft>
              <a:buSzPts val="1200"/>
              <a:buFont typeface="Lato"/>
              <a:buNone/>
              <a:defRPr sz="1200">
                <a:latin typeface="Lato"/>
                <a:ea typeface="Lato"/>
                <a:cs typeface="Lato"/>
                <a:sym typeface="Lato"/>
              </a:defRPr>
            </a:lvl4pPr>
            <a:lvl5pPr lvl="4" rtl="0" algn="ctr">
              <a:lnSpc>
                <a:spcPct val="100000"/>
              </a:lnSpc>
              <a:spcBef>
                <a:spcPts val="0"/>
              </a:spcBef>
              <a:spcAft>
                <a:spcPts val="0"/>
              </a:spcAft>
              <a:buSzPts val="1200"/>
              <a:buFont typeface="Lato"/>
              <a:buNone/>
              <a:defRPr sz="1200">
                <a:latin typeface="Lato"/>
                <a:ea typeface="Lato"/>
                <a:cs typeface="Lato"/>
                <a:sym typeface="Lato"/>
              </a:defRPr>
            </a:lvl5pPr>
            <a:lvl6pPr lvl="5" rtl="0" algn="ctr">
              <a:lnSpc>
                <a:spcPct val="100000"/>
              </a:lnSpc>
              <a:spcBef>
                <a:spcPts val="0"/>
              </a:spcBef>
              <a:spcAft>
                <a:spcPts val="0"/>
              </a:spcAft>
              <a:buSzPts val="1200"/>
              <a:buFont typeface="Lato"/>
              <a:buNone/>
              <a:defRPr sz="1200">
                <a:latin typeface="Lato"/>
                <a:ea typeface="Lato"/>
                <a:cs typeface="Lato"/>
                <a:sym typeface="Lato"/>
              </a:defRPr>
            </a:lvl6pPr>
            <a:lvl7pPr lvl="6" rtl="0" algn="ctr">
              <a:lnSpc>
                <a:spcPct val="100000"/>
              </a:lnSpc>
              <a:spcBef>
                <a:spcPts val="0"/>
              </a:spcBef>
              <a:spcAft>
                <a:spcPts val="0"/>
              </a:spcAft>
              <a:buSzPts val="1200"/>
              <a:buFont typeface="Lato"/>
              <a:buNone/>
              <a:defRPr sz="1200">
                <a:latin typeface="Lato"/>
                <a:ea typeface="Lato"/>
                <a:cs typeface="Lato"/>
                <a:sym typeface="Lato"/>
              </a:defRPr>
            </a:lvl7pPr>
            <a:lvl8pPr lvl="7" rtl="0" algn="ctr">
              <a:lnSpc>
                <a:spcPct val="100000"/>
              </a:lnSpc>
              <a:spcBef>
                <a:spcPts val="0"/>
              </a:spcBef>
              <a:spcAft>
                <a:spcPts val="0"/>
              </a:spcAft>
              <a:buSzPts val="1200"/>
              <a:buFont typeface="Lato"/>
              <a:buNone/>
              <a:defRPr sz="1200">
                <a:latin typeface="Lato"/>
                <a:ea typeface="Lato"/>
                <a:cs typeface="Lato"/>
                <a:sym typeface="Lato"/>
              </a:defRPr>
            </a:lvl8pPr>
            <a:lvl9pPr lvl="8" rtl="0" algn="ctr">
              <a:lnSpc>
                <a:spcPct val="100000"/>
              </a:lnSpc>
              <a:spcBef>
                <a:spcPts val="0"/>
              </a:spcBef>
              <a:spcAft>
                <a:spcPts val="0"/>
              </a:spcAft>
              <a:buSzPts val="1200"/>
              <a:buFont typeface="Lato"/>
              <a:buNone/>
              <a:defRPr sz="1200">
                <a:latin typeface="Lato"/>
                <a:ea typeface="Lato"/>
                <a:cs typeface="Lato"/>
                <a:sym typeface="Lato"/>
              </a:defRPr>
            </a:lvl9pPr>
          </a:lstStyle>
          <a:p/>
        </p:txBody>
      </p:sp>
      <p:sp>
        <p:nvSpPr>
          <p:cNvPr id="132" name="Google Shape;132;p23"/>
          <p:cNvSpPr txBox="1"/>
          <p:nvPr>
            <p:ph idx="2" type="title"/>
          </p:nvPr>
        </p:nvSpPr>
        <p:spPr>
          <a:xfrm>
            <a:off x="3328339" y="26787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33" name="Google Shape;133;p23"/>
          <p:cNvSpPr txBox="1"/>
          <p:nvPr>
            <p:ph idx="3" type="subTitle"/>
          </p:nvPr>
        </p:nvSpPr>
        <p:spPr>
          <a:xfrm>
            <a:off x="3328339" y="3290088"/>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Font typeface="Lato"/>
              <a:buNone/>
              <a:defRPr sz="1200">
                <a:latin typeface="Lato"/>
                <a:ea typeface="Lato"/>
                <a:cs typeface="Lato"/>
                <a:sym typeface="Lato"/>
              </a:defRPr>
            </a:lvl1pPr>
            <a:lvl2pPr lvl="1" rtl="0" algn="ctr">
              <a:lnSpc>
                <a:spcPct val="100000"/>
              </a:lnSpc>
              <a:spcBef>
                <a:spcPts val="0"/>
              </a:spcBef>
              <a:spcAft>
                <a:spcPts val="0"/>
              </a:spcAft>
              <a:buSzPts val="1200"/>
              <a:buFont typeface="Lato"/>
              <a:buNone/>
              <a:defRPr sz="1200">
                <a:latin typeface="Lato"/>
                <a:ea typeface="Lato"/>
                <a:cs typeface="Lato"/>
                <a:sym typeface="Lato"/>
              </a:defRPr>
            </a:lvl2pPr>
            <a:lvl3pPr lvl="2" rtl="0" algn="ctr">
              <a:lnSpc>
                <a:spcPct val="100000"/>
              </a:lnSpc>
              <a:spcBef>
                <a:spcPts val="0"/>
              </a:spcBef>
              <a:spcAft>
                <a:spcPts val="0"/>
              </a:spcAft>
              <a:buSzPts val="1200"/>
              <a:buFont typeface="Lato"/>
              <a:buNone/>
              <a:defRPr sz="1200">
                <a:latin typeface="Lato"/>
                <a:ea typeface="Lato"/>
                <a:cs typeface="Lato"/>
                <a:sym typeface="Lato"/>
              </a:defRPr>
            </a:lvl3pPr>
            <a:lvl4pPr lvl="3" rtl="0" algn="ctr">
              <a:lnSpc>
                <a:spcPct val="100000"/>
              </a:lnSpc>
              <a:spcBef>
                <a:spcPts val="0"/>
              </a:spcBef>
              <a:spcAft>
                <a:spcPts val="0"/>
              </a:spcAft>
              <a:buSzPts val="1200"/>
              <a:buFont typeface="Lato"/>
              <a:buNone/>
              <a:defRPr sz="1200">
                <a:latin typeface="Lato"/>
                <a:ea typeface="Lato"/>
                <a:cs typeface="Lato"/>
                <a:sym typeface="Lato"/>
              </a:defRPr>
            </a:lvl4pPr>
            <a:lvl5pPr lvl="4" rtl="0" algn="ctr">
              <a:lnSpc>
                <a:spcPct val="100000"/>
              </a:lnSpc>
              <a:spcBef>
                <a:spcPts val="0"/>
              </a:spcBef>
              <a:spcAft>
                <a:spcPts val="0"/>
              </a:spcAft>
              <a:buSzPts val="1200"/>
              <a:buFont typeface="Lato"/>
              <a:buNone/>
              <a:defRPr sz="1200">
                <a:latin typeface="Lato"/>
                <a:ea typeface="Lato"/>
                <a:cs typeface="Lato"/>
                <a:sym typeface="Lato"/>
              </a:defRPr>
            </a:lvl5pPr>
            <a:lvl6pPr lvl="5" rtl="0" algn="ctr">
              <a:lnSpc>
                <a:spcPct val="100000"/>
              </a:lnSpc>
              <a:spcBef>
                <a:spcPts val="0"/>
              </a:spcBef>
              <a:spcAft>
                <a:spcPts val="0"/>
              </a:spcAft>
              <a:buSzPts val="1200"/>
              <a:buFont typeface="Lato"/>
              <a:buNone/>
              <a:defRPr sz="1200">
                <a:latin typeface="Lato"/>
                <a:ea typeface="Lato"/>
                <a:cs typeface="Lato"/>
                <a:sym typeface="Lato"/>
              </a:defRPr>
            </a:lvl6pPr>
            <a:lvl7pPr lvl="6" rtl="0" algn="ctr">
              <a:lnSpc>
                <a:spcPct val="100000"/>
              </a:lnSpc>
              <a:spcBef>
                <a:spcPts val="0"/>
              </a:spcBef>
              <a:spcAft>
                <a:spcPts val="0"/>
              </a:spcAft>
              <a:buSzPts val="1200"/>
              <a:buFont typeface="Lato"/>
              <a:buNone/>
              <a:defRPr sz="1200">
                <a:latin typeface="Lato"/>
                <a:ea typeface="Lato"/>
                <a:cs typeface="Lato"/>
                <a:sym typeface="Lato"/>
              </a:defRPr>
            </a:lvl7pPr>
            <a:lvl8pPr lvl="7" rtl="0" algn="ctr">
              <a:lnSpc>
                <a:spcPct val="100000"/>
              </a:lnSpc>
              <a:spcBef>
                <a:spcPts val="0"/>
              </a:spcBef>
              <a:spcAft>
                <a:spcPts val="0"/>
              </a:spcAft>
              <a:buSzPts val="1200"/>
              <a:buFont typeface="Lato"/>
              <a:buNone/>
              <a:defRPr sz="1200">
                <a:latin typeface="Lato"/>
                <a:ea typeface="Lato"/>
                <a:cs typeface="Lato"/>
                <a:sym typeface="Lato"/>
              </a:defRPr>
            </a:lvl8pPr>
            <a:lvl9pPr lvl="8" rtl="0" algn="ctr">
              <a:lnSpc>
                <a:spcPct val="100000"/>
              </a:lnSpc>
              <a:spcBef>
                <a:spcPts val="0"/>
              </a:spcBef>
              <a:spcAft>
                <a:spcPts val="0"/>
              </a:spcAft>
              <a:buSzPts val="1200"/>
              <a:buFont typeface="Lato"/>
              <a:buNone/>
              <a:defRPr sz="1200">
                <a:latin typeface="Lato"/>
                <a:ea typeface="Lato"/>
                <a:cs typeface="Lato"/>
                <a:sym typeface="Lato"/>
              </a:defRPr>
            </a:lvl9pPr>
          </a:lstStyle>
          <a:p/>
        </p:txBody>
      </p:sp>
      <p:sp>
        <p:nvSpPr>
          <p:cNvPr id="134" name="Google Shape;134;p23"/>
          <p:cNvSpPr txBox="1"/>
          <p:nvPr>
            <p:ph idx="4" type="title"/>
          </p:nvPr>
        </p:nvSpPr>
        <p:spPr>
          <a:xfrm>
            <a:off x="5907514" y="2678750"/>
            <a:ext cx="2487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1800"/>
              <a:buFont typeface="Lato"/>
              <a:buNone/>
              <a:defRPr b="1" sz="1800">
                <a:latin typeface="Lato"/>
                <a:ea typeface="Lato"/>
                <a:cs typeface="Lato"/>
                <a:sym typeface="Lato"/>
              </a:defRPr>
            </a:lvl2pPr>
            <a:lvl3pPr lvl="2" rtl="0" algn="ctr">
              <a:spcBef>
                <a:spcPts val="0"/>
              </a:spcBef>
              <a:spcAft>
                <a:spcPts val="0"/>
              </a:spcAft>
              <a:buSzPts val="1800"/>
              <a:buFont typeface="Lato"/>
              <a:buNone/>
              <a:defRPr b="1" sz="1800">
                <a:latin typeface="Lato"/>
                <a:ea typeface="Lato"/>
                <a:cs typeface="Lato"/>
                <a:sym typeface="Lato"/>
              </a:defRPr>
            </a:lvl3pPr>
            <a:lvl4pPr lvl="3" rtl="0" algn="ctr">
              <a:spcBef>
                <a:spcPts val="0"/>
              </a:spcBef>
              <a:spcAft>
                <a:spcPts val="0"/>
              </a:spcAft>
              <a:buSzPts val="1800"/>
              <a:buFont typeface="Lato"/>
              <a:buNone/>
              <a:defRPr b="1" sz="1800">
                <a:latin typeface="Lato"/>
                <a:ea typeface="Lato"/>
                <a:cs typeface="Lato"/>
                <a:sym typeface="Lato"/>
              </a:defRPr>
            </a:lvl4pPr>
            <a:lvl5pPr lvl="4" rtl="0" algn="ctr">
              <a:spcBef>
                <a:spcPts val="0"/>
              </a:spcBef>
              <a:spcAft>
                <a:spcPts val="0"/>
              </a:spcAft>
              <a:buSzPts val="1800"/>
              <a:buFont typeface="Lato"/>
              <a:buNone/>
              <a:defRPr b="1" sz="1800">
                <a:latin typeface="Lato"/>
                <a:ea typeface="Lato"/>
                <a:cs typeface="Lato"/>
                <a:sym typeface="Lato"/>
              </a:defRPr>
            </a:lvl5pPr>
            <a:lvl6pPr lvl="5" rtl="0" algn="ctr">
              <a:spcBef>
                <a:spcPts val="0"/>
              </a:spcBef>
              <a:spcAft>
                <a:spcPts val="0"/>
              </a:spcAft>
              <a:buSzPts val="1800"/>
              <a:buFont typeface="Lato"/>
              <a:buNone/>
              <a:defRPr b="1" sz="1800">
                <a:latin typeface="Lato"/>
                <a:ea typeface="Lato"/>
                <a:cs typeface="Lato"/>
                <a:sym typeface="Lato"/>
              </a:defRPr>
            </a:lvl6pPr>
            <a:lvl7pPr lvl="6" rtl="0" algn="ctr">
              <a:spcBef>
                <a:spcPts val="0"/>
              </a:spcBef>
              <a:spcAft>
                <a:spcPts val="0"/>
              </a:spcAft>
              <a:buSzPts val="1800"/>
              <a:buFont typeface="Lato"/>
              <a:buNone/>
              <a:defRPr b="1" sz="1800">
                <a:latin typeface="Lato"/>
                <a:ea typeface="Lato"/>
                <a:cs typeface="Lato"/>
                <a:sym typeface="Lato"/>
              </a:defRPr>
            </a:lvl7pPr>
            <a:lvl8pPr lvl="7" rtl="0" algn="ctr">
              <a:spcBef>
                <a:spcPts val="0"/>
              </a:spcBef>
              <a:spcAft>
                <a:spcPts val="0"/>
              </a:spcAft>
              <a:buSzPts val="1800"/>
              <a:buFont typeface="Lato"/>
              <a:buNone/>
              <a:defRPr b="1" sz="1800">
                <a:latin typeface="Lato"/>
                <a:ea typeface="Lato"/>
                <a:cs typeface="Lato"/>
                <a:sym typeface="Lato"/>
              </a:defRPr>
            </a:lvl8pPr>
            <a:lvl9pPr lvl="8" rtl="0" algn="ctr">
              <a:spcBef>
                <a:spcPts val="0"/>
              </a:spcBef>
              <a:spcAft>
                <a:spcPts val="0"/>
              </a:spcAft>
              <a:buSzPts val="1800"/>
              <a:buFont typeface="Lato"/>
              <a:buNone/>
              <a:defRPr b="1" sz="1800">
                <a:latin typeface="Lato"/>
                <a:ea typeface="Lato"/>
                <a:cs typeface="Lato"/>
                <a:sym typeface="Lato"/>
              </a:defRPr>
            </a:lvl9pPr>
          </a:lstStyle>
          <a:p/>
        </p:txBody>
      </p:sp>
      <p:sp>
        <p:nvSpPr>
          <p:cNvPr id="135" name="Google Shape;135;p23"/>
          <p:cNvSpPr txBox="1"/>
          <p:nvPr>
            <p:ph idx="5" type="subTitle"/>
          </p:nvPr>
        </p:nvSpPr>
        <p:spPr>
          <a:xfrm>
            <a:off x="5907514" y="3290088"/>
            <a:ext cx="24873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Font typeface="Lato"/>
              <a:buNone/>
              <a:defRPr sz="1200">
                <a:latin typeface="Lato"/>
                <a:ea typeface="Lato"/>
                <a:cs typeface="Lato"/>
                <a:sym typeface="Lato"/>
              </a:defRPr>
            </a:lvl1pPr>
            <a:lvl2pPr lvl="1" rtl="0" algn="ctr">
              <a:lnSpc>
                <a:spcPct val="100000"/>
              </a:lnSpc>
              <a:spcBef>
                <a:spcPts val="0"/>
              </a:spcBef>
              <a:spcAft>
                <a:spcPts val="0"/>
              </a:spcAft>
              <a:buSzPts val="1200"/>
              <a:buFont typeface="Lato"/>
              <a:buNone/>
              <a:defRPr sz="1200">
                <a:latin typeface="Lato"/>
                <a:ea typeface="Lato"/>
                <a:cs typeface="Lato"/>
                <a:sym typeface="Lato"/>
              </a:defRPr>
            </a:lvl2pPr>
            <a:lvl3pPr lvl="2" rtl="0" algn="ctr">
              <a:lnSpc>
                <a:spcPct val="100000"/>
              </a:lnSpc>
              <a:spcBef>
                <a:spcPts val="0"/>
              </a:spcBef>
              <a:spcAft>
                <a:spcPts val="0"/>
              </a:spcAft>
              <a:buSzPts val="1200"/>
              <a:buFont typeface="Lato"/>
              <a:buNone/>
              <a:defRPr sz="1200">
                <a:latin typeface="Lato"/>
                <a:ea typeface="Lato"/>
                <a:cs typeface="Lato"/>
                <a:sym typeface="Lato"/>
              </a:defRPr>
            </a:lvl3pPr>
            <a:lvl4pPr lvl="3" rtl="0" algn="ctr">
              <a:lnSpc>
                <a:spcPct val="100000"/>
              </a:lnSpc>
              <a:spcBef>
                <a:spcPts val="0"/>
              </a:spcBef>
              <a:spcAft>
                <a:spcPts val="0"/>
              </a:spcAft>
              <a:buSzPts val="1200"/>
              <a:buFont typeface="Lato"/>
              <a:buNone/>
              <a:defRPr sz="1200">
                <a:latin typeface="Lato"/>
                <a:ea typeface="Lato"/>
                <a:cs typeface="Lato"/>
                <a:sym typeface="Lato"/>
              </a:defRPr>
            </a:lvl4pPr>
            <a:lvl5pPr lvl="4" rtl="0" algn="ctr">
              <a:lnSpc>
                <a:spcPct val="100000"/>
              </a:lnSpc>
              <a:spcBef>
                <a:spcPts val="0"/>
              </a:spcBef>
              <a:spcAft>
                <a:spcPts val="0"/>
              </a:spcAft>
              <a:buSzPts val="1200"/>
              <a:buFont typeface="Lato"/>
              <a:buNone/>
              <a:defRPr sz="1200">
                <a:latin typeface="Lato"/>
                <a:ea typeface="Lato"/>
                <a:cs typeface="Lato"/>
                <a:sym typeface="Lato"/>
              </a:defRPr>
            </a:lvl5pPr>
            <a:lvl6pPr lvl="5" rtl="0" algn="ctr">
              <a:lnSpc>
                <a:spcPct val="100000"/>
              </a:lnSpc>
              <a:spcBef>
                <a:spcPts val="0"/>
              </a:spcBef>
              <a:spcAft>
                <a:spcPts val="0"/>
              </a:spcAft>
              <a:buSzPts val="1200"/>
              <a:buFont typeface="Lato"/>
              <a:buNone/>
              <a:defRPr sz="1200">
                <a:latin typeface="Lato"/>
                <a:ea typeface="Lato"/>
                <a:cs typeface="Lato"/>
                <a:sym typeface="Lato"/>
              </a:defRPr>
            </a:lvl6pPr>
            <a:lvl7pPr lvl="6" rtl="0" algn="ctr">
              <a:lnSpc>
                <a:spcPct val="100000"/>
              </a:lnSpc>
              <a:spcBef>
                <a:spcPts val="0"/>
              </a:spcBef>
              <a:spcAft>
                <a:spcPts val="0"/>
              </a:spcAft>
              <a:buSzPts val="1200"/>
              <a:buFont typeface="Lato"/>
              <a:buNone/>
              <a:defRPr sz="1200">
                <a:latin typeface="Lato"/>
                <a:ea typeface="Lato"/>
                <a:cs typeface="Lato"/>
                <a:sym typeface="Lato"/>
              </a:defRPr>
            </a:lvl7pPr>
            <a:lvl8pPr lvl="7" rtl="0" algn="ctr">
              <a:lnSpc>
                <a:spcPct val="100000"/>
              </a:lnSpc>
              <a:spcBef>
                <a:spcPts val="0"/>
              </a:spcBef>
              <a:spcAft>
                <a:spcPts val="0"/>
              </a:spcAft>
              <a:buSzPts val="1200"/>
              <a:buFont typeface="Lato"/>
              <a:buNone/>
              <a:defRPr sz="1200">
                <a:latin typeface="Lato"/>
                <a:ea typeface="Lato"/>
                <a:cs typeface="Lato"/>
                <a:sym typeface="Lato"/>
              </a:defRPr>
            </a:lvl8pPr>
            <a:lvl9pPr lvl="8" rtl="0" algn="ctr">
              <a:lnSpc>
                <a:spcPct val="100000"/>
              </a:lnSpc>
              <a:spcBef>
                <a:spcPts val="0"/>
              </a:spcBef>
              <a:spcAft>
                <a:spcPts val="0"/>
              </a:spcAft>
              <a:buSzPts val="1200"/>
              <a:buFont typeface="Lato"/>
              <a:buNone/>
              <a:defRPr sz="1200">
                <a:latin typeface="Lato"/>
                <a:ea typeface="Lato"/>
                <a:cs typeface="Lato"/>
                <a:sym typeface="Lato"/>
              </a:defRPr>
            </a:lvl9pPr>
          </a:lstStyle>
          <a:p/>
        </p:txBody>
      </p:sp>
      <p:sp>
        <p:nvSpPr>
          <p:cNvPr id="136" name="Google Shape;136;p23"/>
          <p:cNvSpPr txBox="1"/>
          <p:nvPr>
            <p:ph idx="6" type="title"/>
          </p:nvPr>
        </p:nvSpPr>
        <p:spPr>
          <a:xfrm>
            <a:off x="304525" y="394125"/>
            <a:ext cx="6724800" cy="8640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solidFill>
                  <a:srgbClr val="1472BB"/>
                </a:solidFill>
                <a:latin typeface="Titillium Web SemiBold"/>
                <a:ea typeface="Titillium Web SemiBold"/>
                <a:cs typeface="Titillium Web SemiBold"/>
                <a:sym typeface="Titillium Web SemiBold"/>
              </a:defRPr>
            </a:lvl1pPr>
            <a:lvl2pPr lvl="1" rtl="0">
              <a:spcBef>
                <a:spcPts val="0"/>
              </a:spcBef>
              <a:spcAft>
                <a:spcPts val="0"/>
              </a:spcAft>
              <a:buNone/>
              <a:defRPr sz="7200">
                <a:latin typeface="Open Sans"/>
                <a:ea typeface="Open Sans"/>
                <a:cs typeface="Open Sans"/>
                <a:sym typeface="Open Sans"/>
              </a:defRPr>
            </a:lvl2pPr>
            <a:lvl3pPr lvl="2" rtl="0">
              <a:spcBef>
                <a:spcPts val="0"/>
              </a:spcBef>
              <a:spcAft>
                <a:spcPts val="0"/>
              </a:spcAft>
              <a:buNone/>
              <a:defRPr sz="7200">
                <a:latin typeface="Open Sans"/>
                <a:ea typeface="Open Sans"/>
                <a:cs typeface="Open Sans"/>
                <a:sym typeface="Open Sans"/>
              </a:defRPr>
            </a:lvl3pPr>
            <a:lvl4pPr lvl="3" rtl="0">
              <a:spcBef>
                <a:spcPts val="0"/>
              </a:spcBef>
              <a:spcAft>
                <a:spcPts val="0"/>
              </a:spcAft>
              <a:buNone/>
              <a:defRPr sz="7200">
                <a:latin typeface="Open Sans"/>
                <a:ea typeface="Open Sans"/>
                <a:cs typeface="Open Sans"/>
                <a:sym typeface="Open Sans"/>
              </a:defRPr>
            </a:lvl4pPr>
            <a:lvl5pPr lvl="4" rtl="0">
              <a:spcBef>
                <a:spcPts val="0"/>
              </a:spcBef>
              <a:spcAft>
                <a:spcPts val="0"/>
              </a:spcAft>
              <a:buNone/>
              <a:defRPr sz="7200">
                <a:latin typeface="Open Sans"/>
                <a:ea typeface="Open Sans"/>
                <a:cs typeface="Open Sans"/>
                <a:sym typeface="Open Sans"/>
              </a:defRPr>
            </a:lvl5pPr>
            <a:lvl6pPr lvl="5" rtl="0">
              <a:spcBef>
                <a:spcPts val="0"/>
              </a:spcBef>
              <a:spcAft>
                <a:spcPts val="0"/>
              </a:spcAft>
              <a:buNone/>
              <a:defRPr sz="7200">
                <a:latin typeface="Open Sans"/>
                <a:ea typeface="Open Sans"/>
                <a:cs typeface="Open Sans"/>
                <a:sym typeface="Open Sans"/>
              </a:defRPr>
            </a:lvl6pPr>
            <a:lvl7pPr lvl="6" rtl="0">
              <a:spcBef>
                <a:spcPts val="0"/>
              </a:spcBef>
              <a:spcAft>
                <a:spcPts val="0"/>
              </a:spcAft>
              <a:buNone/>
              <a:defRPr sz="7200">
                <a:latin typeface="Open Sans"/>
                <a:ea typeface="Open Sans"/>
                <a:cs typeface="Open Sans"/>
                <a:sym typeface="Open Sans"/>
              </a:defRPr>
            </a:lvl7pPr>
            <a:lvl8pPr lvl="7" rtl="0">
              <a:spcBef>
                <a:spcPts val="0"/>
              </a:spcBef>
              <a:spcAft>
                <a:spcPts val="0"/>
              </a:spcAft>
              <a:buNone/>
              <a:defRPr sz="7200">
                <a:latin typeface="Open Sans"/>
                <a:ea typeface="Open Sans"/>
                <a:cs typeface="Open Sans"/>
                <a:sym typeface="Open Sans"/>
              </a:defRPr>
            </a:lvl8pPr>
            <a:lvl9pPr lvl="8" rtl="0">
              <a:spcBef>
                <a:spcPts val="0"/>
              </a:spcBef>
              <a:spcAft>
                <a:spcPts val="0"/>
              </a:spcAft>
              <a:buNone/>
              <a:defRPr sz="7200">
                <a:latin typeface="Open Sans"/>
                <a:ea typeface="Open Sans"/>
                <a:cs typeface="Open Sans"/>
                <a:sym typeface="Open Sans"/>
              </a:defRPr>
            </a:lvl9pPr>
          </a:lstStyle>
          <a:p/>
        </p:txBody>
      </p:sp>
      <p:cxnSp>
        <p:nvCxnSpPr>
          <p:cNvPr id="137" name="Google Shape;137;p23"/>
          <p:cNvCxnSpPr/>
          <p:nvPr/>
        </p:nvCxnSpPr>
        <p:spPr>
          <a:xfrm>
            <a:off x="304525" y="1138725"/>
            <a:ext cx="1276500" cy="0"/>
          </a:xfrm>
          <a:prstGeom prst="straightConnector1">
            <a:avLst/>
          </a:prstGeom>
          <a:noFill/>
          <a:ln cap="flat" cmpd="sng" w="28575">
            <a:solidFill>
              <a:srgbClr val="22CE6B"/>
            </a:solidFill>
            <a:prstDash val="solid"/>
            <a:round/>
            <a:headEnd len="med" w="med" type="none"/>
            <a:tailEnd len="med" w="med" type="none"/>
          </a:ln>
        </p:spPr>
      </p:cxnSp>
      <p:sp>
        <p:nvSpPr>
          <p:cNvPr id="138" name="Google Shape;138;p23"/>
          <p:cNvSpPr/>
          <p:nvPr/>
        </p:nvSpPr>
        <p:spPr>
          <a:xfrm>
            <a:off x="361950" y="114300"/>
            <a:ext cx="183000" cy="183000"/>
          </a:xfrm>
          <a:prstGeom prst="ellipse">
            <a:avLst/>
          </a:prstGeom>
          <a:solidFill>
            <a:srgbClr val="22C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1">
  <p:cSld name="SECTION_HEADER_1">
    <p:spTree>
      <p:nvGrpSpPr>
        <p:cNvPr id="141" name="Shape 141"/>
        <p:cNvGrpSpPr/>
        <p:nvPr/>
      </p:nvGrpSpPr>
      <p:grpSpPr>
        <a:xfrm>
          <a:off x="0" y="0"/>
          <a:ext cx="0" cy="0"/>
          <a:chOff x="0" y="0"/>
          <a:chExt cx="0" cy="0"/>
        </a:xfrm>
      </p:grpSpPr>
      <p:sp>
        <p:nvSpPr>
          <p:cNvPr id="142" name="Google Shape;142;p24"/>
          <p:cNvSpPr/>
          <p:nvPr/>
        </p:nvSpPr>
        <p:spPr>
          <a:xfrm>
            <a:off x="0" y="-10200"/>
            <a:ext cx="2771700" cy="5163900"/>
          </a:xfrm>
          <a:prstGeom prst="rect">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txBox="1"/>
          <p:nvPr>
            <p:ph type="title"/>
          </p:nvPr>
        </p:nvSpPr>
        <p:spPr>
          <a:xfrm>
            <a:off x="2008625" y="2527975"/>
            <a:ext cx="4420800" cy="8418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4800"/>
              <a:buFont typeface="Titillium Web SemiBold"/>
              <a:buNone/>
              <a:defRPr sz="4800">
                <a:latin typeface="Titillium Web SemiBold"/>
                <a:ea typeface="Titillium Web SemiBold"/>
                <a:cs typeface="Titillium Web SemiBold"/>
                <a:sym typeface="Titillium Web SemiBold"/>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44" name="Google Shape;144;p24"/>
          <p:cNvSpPr txBox="1"/>
          <p:nvPr>
            <p:ph hasCustomPrompt="1" idx="2" type="title"/>
          </p:nvPr>
        </p:nvSpPr>
        <p:spPr>
          <a:xfrm>
            <a:off x="2096928" y="1046025"/>
            <a:ext cx="2511900" cy="789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472BB"/>
              </a:buClr>
              <a:buSzPts val="7200"/>
              <a:buFont typeface="Titillium Web"/>
              <a:buNone/>
              <a:defRPr b="1" sz="7200">
                <a:solidFill>
                  <a:srgbClr val="1472BB"/>
                </a:solidFill>
                <a:latin typeface="Titillium Web"/>
                <a:ea typeface="Titillium Web"/>
                <a:cs typeface="Titillium Web"/>
                <a:sym typeface="Titillium Web"/>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45" name="Google Shape;145;p24"/>
          <p:cNvSpPr txBox="1"/>
          <p:nvPr>
            <p:ph idx="1" type="subTitle"/>
          </p:nvPr>
        </p:nvSpPr>
        <p:spPr>
          <a:xfrm>
            <a:off x="2096928" y="3559275"/>
            <a:ext cx="3179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Lato"/>
              <a:buNone/>
              <a:defRPr sz="1600">
                <a:latin typeface="Lato"/>
                <a:ea typeface="Lato"/>
                <a:cs typeface="Lato"/>
                <a:sym typeface="La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46" name="Google Shape;146;p24"/>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Four Columns">
  <p:cSld name="TITLE_ONLY_1_2">
    <p:spTree>
      <p:nvGrpSpPr>
        <p:cNvPr id="148" name="Shape 148"/>
        <p:cNvGrpSpPr/>
        <p:nvPr/>
      </p:nvGrpSpPr>
      <p:grpSpPr>
        <a:xfrm>
          <a:off x="0" y="0"/>
          <a:ext cx="0" cy="0"/>
          <a:chOff x="0" y="0"/>
          <a:chExt cx="0" cy="0"/>
        </a:xfrm>
      </p:grpSpPr>
      <p:sp>
        <p:nvSpPr>
          <p:cNvPr id="149" name="Google Shape;149;p25"/>
          <p:cNvSpPr txBox="1"/>
          <p:nvPr>
            <p:ph hasCustomPrompt="1" type="title"/>
          </p:nvPr>
        </p:nvSpPr>
        <p:spPr>
          <a:xfrm>
            <a:off x="848834" y="1778275"/>
            <a:ext cx="17316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4800"/>
              <a:buNone/>
              <a:defRPr sz="4800">
                <a:solidFill>
                  <a:srgbClr val="22CE6B"/>
                </a:solidFill>
              </a:defRPr>
            </a:lvl1pPr>
            <a:lvl2pPr lvl="1" rtl="0" algn="ctr">
              <a:spcBef>
                <a:spcPts val="0"/>
              </a:spcBef>
              <a:spcAft>
                <a:spcPts val="0"/>
              </a:spcAft>
              <a:buClr>
                <a:srgbClr val="22CE6B"/>
              </a:buClr>
              <a:buSzPts val="4800"/>
              <a:buNone/>
              <a:defRPr sz="4800">
                <a:solidFill>
                  <a:srgbClr val="22CE6B"/>
                </a:solidFill>
              </a:defRPr>
            </a:lvl2pPr>
            <a:lvl3pPr lvl="2" rtl="0" algn="ctr">
              <a:spcBef>
                <a:spcPts val="0"/>
              </a:spcBef>
              <a:spcAft>
                <a:spcPts val="0"/>
              </a:spcAft>
              <a:buClr>
                <a:srgbClr val="22CE6B"/>
              </a:buClr>
              <a:buSzPts val="4800"/>
              <a:buNone/>
              <a:defRPr sz="4800">
                <a:solidFill>
                  <a:srgbClr val="22CE6B"/>
                </a:solidFill>
              </a:defRPr>
            </a:lvl3pPr>
            <a:lvl4pPr lvl="3" rtl="0" algn="ctr">
              <a:spcBef>
                <a:spcPts val="0"/>
              </a:spcBef>
              <a:spcAft>
                <a:spcPts val="0"/>
              </a:spcAft>
              <a:buClr>
                <a:srgbClr val="22CE6B"/>
              </a:buClr>
              <a:buSzPts val="4800"/>
              <a:buNone/>
              <a:defRPr sz="4800">
                <a:solidFill>
                  <a:srgbClr val="22CE6B"/>
                </a:solidFill>
              </a:defRPr>
            </a:lvl4pPr>
            <a:lvl5pPr lvl="4" rtl="0" algn="ctr">
              <a:spcBef>
                <a:spcPts val="0"/>
              </a:spcBef>
              <a:spcAft>
                <a:spcPts val="0"/>
              </a:spcAft>
              <a:buClr>
                <a:srgbClr val="22CE6B"/>
              </a:buClr>
              <a:buSzPts val="4800"/>
              <a:buNone/>
              <a:defRPr sz="4800">
                <a:solidFill>
                  <a:srgbClr val="22CE6B"/>
                </a:solidFill>
              </a:defRPr>
            </a:lvl5pPr>
            <a:lvl6pPr lvl="5" rtl="0" algn="ctr">
              <a:spcBef>
                <a:spcPts val="0"/>
              </a:spcBef>
              <a:spcAft>
                <a:spcPts val="0"/>
              </a:spcAft>
              <a:buClr>
                <a:srgbClr val="22CE6B"/>
              </a:buClr>
              <a:buSzPts val="4800"/>
              <a:buNone/>
              <a:defRPr sz="4800">
                <a:solidFill>
                  <a:srgbClr val="22CE6B"/>
                </a:solidFill>
              </a:defRPr>
            </a:lvl6pPr>
            <a:lvl7pPr lvl="6" rtl="0" algn="ctr">
              <a:spcBef>
                <a:spcPts val="0"/>
              </a:spcBef>
              <a:spcAft>
                <a:spcPts val="0"/>
              </a:spcAft>
              <a:buClr>
                <a:srgbClr val="22CE6B"/>
              </a:buClr>
              <a:buSzPts val="4800"/>
              <a:buNone/>
              <a:defRPr sz="4800">
                <a:solidFill>
                  <a:srgbClr val="22CE6B"/>
                </a:solidFill>
              </a:defRPr>
            </a:lvl7pPr>
            <a:lvl8pPr lvl="7" rtl="0" algn="ctr">
              <a:spcBef>
                <a:spcPts val="0"/>
              </a:spcBef>
              <a:spcAft>
                <a:spcPts val="0"/>
              </a:spcAft>
              <a:buClr>
                <a:srgbClr val="22CE6B"/>
              </a:buClr>
              <a:buSzPts val="4800"/>
              <a:buNone/>
              <a:defRPr sz="4800">
                <a:solidFill>
                  <a:srgbClr val="22CE6B"/>
                </a:solidFill>
              </a:defRPr>
            </a:lvl8pPr>
            <a:lvl9pPr lvl="8" rtl="0" algn="ctr">
              <a:spcBef>
                <a:spcPts val="0"/>
              </a:spcBef>
              <a:spcAft>
                <a:spcPts val="0"/>
              </a:spcAft>
              <a:buClr>
                <a:srgbClr val="22CE6B"/>
              </a:buClr>
              <a:buSzPts val="4800"/>
              <a:buNone/>
              <a:defRPr sz="4800">
                <a:solidFill>
                  <a:srgbClr val="22CE6B"/>
                </a:solidFill>
              </a:defRPr>
            </a:lvl9pPr>
          </a:lstStyle>
          <a:p>
            <a:r>
              <a:t>xx%</a:t>
            </a:r>
          </a:p>
        </p:txBody>
      </p:sp>
      <p:sp>
        <p:nvSpPr>
          <p:cNvPr id="150" name="Google Shape;150;p25"/>
          <p:cNvSpPr txBox="1"/>
          <p:nvPr>
            <p:ph idx="2" type="title"/>
          </p:nvPr>
        </p:nvSpPr>
        <p:spPr>
          <a:xfrm>
            <a:off x="832859" y="2974025"/>
            <a:ext cx="176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2800"/>
              <a:buFont typeface="Lato"/>
              <a:buNone/>
              <a:defRPr b="1">
                <a:latin typeface="Lato"/>
                <a:ea typeface="Lato"/>
                <a:cs typeface="Lato"/>
                <a:sym typeface="Lato"/>
              </a:defRPr>
            </a:lvl2pPr>
            <a:lvl3pPr lvl="2" rtl="0" algn="ctr">
              <a:spcBef>
                <a:spcPts val="0"/>
              </a:spcBef>
              <a:spcAft>
                <a:spcPts val="0"/>
              </a:spcAft>
              <a:buSzPts val="2800"/>
              <a:buFont typeface="Lato"/>
              <a:buNone/>
              <a:defRPr b="1">
                <a:latin typeface="Lato"/>
                <a:ea typeface="Lato"/>
                <a:cs typeface="Lato"/>
                <a:sym typeface="Lato"/>
              </a:defRPr>
            </a:lvl3pPr>
            <a:lvl4pPr lvl="3" rtl="0" algn="ctr">
              <a:spcBef>
                <a:spcPts val="0"/>
              </a:spcBef>
              <a:spcAft>
                <a:spcPts val="0"/>
              </a:spcAft>
              <a:buSzPts val="2800"/>
              <a:buFont typeface="Lato"/>
              <a:buNone/>
              <a:defRPr b="1">
                <a:latin typeface="Lato"/>
                <a:ea typeface="Lato"/>
                <a:cs typeface="Lato"/>
                <a:sym typeface="Lato"/>
              </a:defRPr>
            </a:lvl4pPr>
            <a:lvl5pPr lvl="4" rtl="0" algn="ctr">
              <a:spcBef>
                <a:spcPts val="0"/>
              </a:spcBef>
              <a:spcAft>
                <a:spcPts val="0"/>
              </a:spcAft>
              <a:buSzPts val="2800"/>
              <a:buFont typeface="Lato"/>
              <a:buNone/>
              <a:defRPr b="1">
                <a:latin typeface="Lato"/>
                <a:ea typeface="Lato"/>
                <a:cs typeface="Lato"/>
                <a:sym typeface="Lato"/>
              </a:defRPr>
            </a:lvl5pPr>
            <a:lvl6pPr lvl="5" rtl="0" algn="ctr">
              <a:spcBef>
                <a:spcPts val="0"/>
              </a:spcBef>
              <a:spcAft>
                <a:spcPts val="0"/>
              </a:spcAft>
              <a:buSzPts val="2800"/>
              <a:buFont typeface="Lato"/>
              <a:buNone/>
              <a:defRPr b="1">
                <a:latin typeface="Lato"/>
                <a:ea typeface="Lato"/>
                <a:cs typeface="Lato"/>
                <a:sym typeface="Lato"/>
              </a:defRPr>
            </a:lvl6pPr>
            <a:lvl7pPr lvl="6" rtl="0" algn="ctr">
              <a:spcBef>
                <a:spcPts val="0"/>
              </a:spcBef>
              <a:spcAft>
                <a:spcPts val="0"/>
              </a:spcAft>
              <a:buSzPts val="2800"/>
              <a:buFont typeface="Lato"/>
              <a:buNone/>
              <a:defRPr b="1">
                <a:latin typeface="Lato"/>
                <a:ea typeface="Lato"/>
                <a:cs typeface="Lato"/>
                <a:sym typeface="Lato"/>
              </a:defRPr>
            </a:lvl7pPr>
            <a:lvl8pPr lvl="7" rtl="0" algn="ctr">
              <a:spcBef>
                <a:spcPts val="0"/>
              </a:spcBef>
              <a:spcAft>
                <a:spcPts val="0"/>
              </a:spcAft>
              <a:buSzPts val="2800"/>
              <a:buFont typeface="Lato"/>
              <a:buNone/>
              <a:defRPr b="1">
                <a:latin typeface="Lato"/>
                <a:ea typeface="Lato"/>
                <a:cs typeface="Lato"/>
                <a:sym typeface="Lato"/>
              </a:defRPr>
            </a:lvl8pPr>
            <a:lvl9pPr lvl="8" rtl="0" algn="ctr">
              <a:spcBef>
                <a:spcPts val="0"/>
              </a:spcBef>
              <a:spcAft>
                <a:spcPts val="0"/>
              </a:spcAft>
              <a:buSzPts val="2800"/>
              <a:buFont typeface="Lato"/>
              <a:buNone/>
              <a:defRPr b="1">
                <a:latin typeface="Lato"/>
                <a:ea typeface="Lato"/>
                <a:cs typeface="Lato"/>
                <a:sym typeface="Lato"/>
              </a:defRPr>
            </a:lvl9pPr>
          </a:lstStyle>
          <a:p/>
        </p:txBody>
      </p:sp>
      <p:sp>
        <p:nvSpPr>
          <p:cNvPr id="151" name="Google Shape;151;p25"/>
          <p:cNvSpPr txBox="1"/>
          <p:nvPr>
            <p:ph idx="1" type="subTitle"/>
          </p:nvPr>
        </p:nvSpPr>
        <p:spPr>
          <a:xfrm>
            <a:off x="832859" y="3318125"/>
            <a:ext cx="17634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Lato"/>
              <a:buNone/>
              <a:defRPr b="1" sz="1400">
                <a:latin typeface="Lato"/>
                <a:ea typeface="Lato"/>
                <a:cs typeface="Lato"/>
                <a:sym typeface="Lato"/>
              </a:defRPr>
            </a:lvl1pPr>
            <a:lvl2pPr lvl="1" rtl="0" algn="ctr">
              <a:lnSpc>
                <a:spcPct val="100000"/>
              </a:lnSpc>
              <a:spcBef>
                <a:spcPts val="0"/>
              </a:spcBef>
              <a:spcAft>
                <a:spcPts val="0"/>
              </a:spcAft>
              <a:buSzPts val="1400"/>
              <a:buFont typeface="Lato"/>
              <a:buNone/>
              <a:defRPr b="1">
                <a:latin typeface="Lato"/>
                <a:ea typeface="Lato"/>
                <a:cs typeface="Lato"/>
                <a:sym typeface="Lato"/>
              </a:defRPr>
            </a:lvl2pPr>
            <a:lvl3pPr lvl="2" rtl="0" algn="ctr">
              <a:lnSpc>
                <a:spcPct val="100000"/>
              </a:lnSpc>
              <a:spcBef>
                <a:spcPts val="0"/>
              </a:spcBef>
              <a:spcAft>
                <a:spcPts val="0"/>
              </a:spcAft>
              <a:buSzPts val="1400"/>
              <a:buFont typeface="Lato"/>
              <a:buNone/>
              <a:defRPr b="1">
                <a:latin typeface="Lato"/>
                <a:ea typeface="Lato"/>
                <a:cs typeface="Lato"/>
                <a:sym typeface="Lato"/>
              </a:defRPr>
            </a:lvl3pPr>
            <a:lvl4pPr lvl="3" rtl="0" algn="ctr">
              <a:lnSpc>
                <a:spcPct val="100000"/>
              </a:lnSpc>
              <a:spcBef>
                <a:spcPts val="0"/>
              </a:spcBef>
              <a:spcAft>
                <a:spcPts val="0"/>
              </a:spcAft>
              <a:buSzPts val="1400"/>
              <a:buFont typeface="Lato"/>
              <a:buNone/>
              <a:defRPr b="1">
                <a:latin typeface="Lato"/>
                <a:ea typeface="Lato"/>
                <a:cs typeface="Lato"/>
                <a:sym typeface="Lato"/>
              </a:defRPr>
            </a:lvl4pPr>
            <a:lvl5pPr lvl="4" rtl="0" algn="ctr">
              <a:lnSpc>
                <a:spcPct val="100000"/>
              </a:lnSpc>
              <a:spcBef>
                <a:spcPts val="0"/>
              </a:spcBef>
              <a:spcAft>
                <a:spcPts val="0"/>
              </a:spcAft>
              <a:buSzPts val="1400"/>
              <a:buFont typeface="Lato"/>
              <a:buNone/>
              <a:defRPr b="1">
                <a:latin typeface="Lato"/>
                <a:ea typeface="Lato"/>
                <a:cs typeface="Lato"/>
                <a:sym typeface="Lato"/>
              </a:defRPr>
            </a:lvl5pPr>
            <a:lvl6pPr lvl="5" rtl="0" algn="ctr">
              <a:lnSpc>
                <a:spcPct val="100000"/>
              </a:lnSpc>
              <a:spcBef>
                <a:spcPts val="0"/>
              </a:spcBef>
              <a:spcAft>
                <a:spcPts val="0"/>
              </a:spcAft>
              <a:buSzPts val="1400"/>
              <a:buFont typeface="Lato"/>
              <a:buNone/>
              <a:defRPr b="1">
                <a:latin typeface="Lato"/>
                <a:ea typeface="Lato"/>
                <a:cs typeface="Lato"/>
                <a:sym typeface="Lato"/>
              </a:defRPr>
            </a:lvl6pPr>
            <a:lvl7pPr lvl="6" rtl="0" algn="ctr">
              <a:lnSpc>
                <a:spcPct val="100000"/>
              </a:lnSpc>
              <a:spcBef>
                <a:spcPts val="0"/>
              </a:spcBef>
              <a:spcAft>
                <a:spcPts val="0"/>
              </a:spcAft>
              <a:buSzPts val="1400"/>
              <a:buFont typeface="Lato"/>
              <a:buNone/>
              <a:defRPr b="1">
                <a:latin typeface="Lato"/>
                <a:ea typeface="Lato"/>
                <a:cs typeface="Lato"/>
                <a:sym typeface="Lato"/>
              </a:defRPr>
            </a:lvl7pPr>
            <a:lvl8pPr lvl="7" rtl="0" algn="ctr">
              <a:lnSpc>
                <a:spcPct val="100000"/>
              </a:lnSpc>
              <a:spcBef>
                <a:spcPts val="0"/>
              </a:spcBef>
              <a:spcAft>
                <a:spcPts val="0"/>
              </a:spcAft>
              <a:buSzPts val="1400"/>
              <a:buFont typeface="Lato"/>
              <a:buNone/>
              <a:defRPr b="1">
                <a:latin typeface="Lato"/>
                <a:ea typeface="Lato"/>
                <a:cs typeface="Lato"/>
                <a:sym typeface="Lato"/>
              </a:defRPr>
            </a:lvl8pPr>
            <a:lvl9pPr lvl="8" rtl="0" algn="ctr">
              <a:lnSpc>
                <a:spcPct val="100000"/>
              </a:lnSpc>
              <a:spcBef>
                <a:spcPts val="0"/>
              </a:spcBef>
              <a:spcAft>
                <a:spcPts val="0"/>
              </a:spcAft>
              <a:buSzPts val="1400"/>
              <a:buFont typeface="Lato"/>
              <a:buNone/>
              <a:defRPr b="1">
                <a:latin typeface="Lato"/>
                <a:ea typeface="Lato"/>
                <a:cs typeface="Lato"/>
                <a:sym typeface="Lato"/>
              </a:defRPr>
            </a:lvl9pPr>
          </a:lstStyle>
          <a:p/>
        </p:txBody>
      </p:sp>
      <p:sp>
        <p:nvSpPr>
          <p:cNvPr id="152" name="Google Shape;152;p25"/>
          <p:cNvSpPr txBox="1"/>
          <p:nvPr>
            <p:ph hasCustomPrompt="1" idx="3" type="title"/>
          </p:nvPr>
        </p:nvSpPr>
        <p:spPr>
          <a:xfrm>
            <a:off x="2753786" y="1778275"/>
            <a:ext cx="17316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4800"/>
              <a:buNone/>
              <a:defRPr sz="4800">
                <a:solidFill>
                  <a:srgbClr val="22CE6B"/>
                </a:solidFill>
              </a:defRPr>
            </a:lvl1pPr>
            <a:lvl2pPr lvl="1" rtl="0" algn="ctr">
              <a:spcBef>
                <a:spcPts val="0"/>
              </a:spcBef>
              <a:spcAft>
                <a:spcPts val="0"/>
              </a:spcAft>
              <a:buClr>
                <a:srgbClr val="22CE6B"/>
              </a:buClr>
              <a:buSzPts val="4800"/>
              <a:buNone/>
              <a:defRPr sz="4800">
                <a:solidFill>
                  <a:srgbClr val="22CE6B"/>
                </a:solidFill>
              </a:defRPr>
            </a:lvl2pPr>
            <a:lvl3pPr lvl="2" rtl="0" algn="ctr">
              <a:spcBef>
                <a:spcPts val="0"/>
              </a:spcBef>
              <a:spcAft>
                <a:spcPts val="0"/>
              </a:spcAft>
              <a:buClr>
                <a:srgbClr val="22CE6B"/>
              </a:buClr>
              <a:buSzPts val="4800"/>
              <a:buNone/>
              <a:defRPr sz="4800">
                <a:solidFill>
                  <a:srgbClr val="22CE6B"/>
                </a:solidFill>
              </a:defRPr>
            </a:lvl3pPr>
            <a:lvl4pPr lvl="3" rtl="0" algn="ctr">
              <a:spcBef>
                <a:spcPts val="0"/>
              </a:spcBef>
              <a:spcAft>
                <a:spcPts val="0"/>
              </a:spcAft>
              <a:buClr>
                <a:srgbClr val="22CE6B"/>
              </a:buClr>
              <a:buSzPts val="4800"/>
              <a:buNone/>
              <a:defRPr sz="4800">
                <a:solidFill>
                  <a:srgbClr val="22CE6B"/>
                </a:solidFill>
              </a:defRPr>
            </a:lvl4pPr>
            <a:lvl5pPr lvl="4" rtl="0" algn="ctr">
              <a:spcBef>
                <a:spcPts val="0"/>
              </a:spcBef>
              <a:spcAft>
                <a:spcPts val="0"/>
              </a:spcAft>
              <a:buClr>
                <a:srgbClr val="22CE6B"/>
              </a:buClr>
              <a:buSzPts val="4800"/>
              <a:buNone/>
              <a:defRPr sz="4800">
                <a:solidFill>
                  <a:srgbClr val="22CE6B"/>
                </a:solidFill>
              </a:defRPr>
            </a:lvl5pPr>
            <a:lvl6pPr lvl="5" rtl="0" algn="ctr">
              <a:spcBef>
                <a:spcPts val="0"/>
              </a:spcBef>
              <a:spcAft>
                <a:spcPts val="0"/>
              </a:spcAft>
              <a:buClr>
                <a:srgbClr val="22CE6B"/>
              </a:buClr>
              <a:buSzPts val="4800"/>
              <a:buNone/>
              <a:defRPr sz="4800">
                <a:solidFill>
                  <a:srgbClr val="22CE6B"/>
                </a:solidFill>
              </a:defRPr>
            </a:lvl6pPr>
            <a:lvl7pPr lvl="6" rtl="0" algn="ctr">
              <a:spcBef>
                <a:spcPts val="0"/>
              </a:spcBef>
              <a:spcAft>
                <a:spcPts val="0"/>
              </a:spcAft>
              <a:buClr>
                <a:srgbClr val="22CE6B"/>
              </a:buClr>
              <a:buSzPts val="4800"/>
              <a:buNone/>
              <a:defRPr sz="4800">
                <a:solidFill>
                  <a:srgbClr val="22CE6B"/>
                </a:solidFill>
              </a:defRPr>
            </a:lvl7pPr>
            <a:lvl8pPr lvl="7" rtl="0" algn="ctr">
              <a:spcBef>
                <a:spcPts val="0"/>
              </a:spcBef>
              <a:spcAft>
                <a:spcPts val="0"/>
              </a:spcAft>
              <a:buClr>
                <a:srgbClr val="22CE6B"/>
              </a:buClr>
              <a:buSzPts val="4800"/>
              <a:buNone/>
              <a:defRPr sz="4800">
                <a:solidFill>
                  <a:srgbClr val="22CE6B"/>
                </a:solidFill>
              </a:defRPr>
            </a:lvl8pPr>
            <a:lvl9pPr lvl="8" rtl="0" algn="ctr">
              <a:spcBef>
                <a:spcPts val="0"/>
              </a:spcBef>
              <a:spcAft>
                <a:spcPts val="0"/>
              </a:spcAft>
              <a:buClr>
                <a:srgbClr val="22CE6B"/>
              </a:buClr>
              <a:buSzPts val="4800"/>
              <a:buNone/>
              <a:defRPr sz="4800">
                <a:solidFill>
                  <a:srgbClr val="22CE6B"/>
                </a:solidFill>
              </a:defRPr>
            </a:lvl9pPr>
          </a:lstStyle>
          <a:p>
            <a:r>
              <a:t>xx%</a:t>
            </a:r>
          </a:p>
        </p:txBody>
      </p:sp>
      <p:sp>
        <p:nvSpPr>
          <p:cNvPr id="153" name="Google Shape;153;p25"/>
          <p:cNvSpPr txBox="1"/>
          <p:nvPr>
            <p:ph idx="4" type="title"/>
          </p:nvPr>
        </p:nvSpPr>
        <p:spPr>
          <a:xfrm>
            <a:off x="2737811" y="2974025"/>
            <a:ext cx="176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2800"/>
              <a:buFont typeface="Lato"/>
              <a:buNone/>
              <a:defRPr b="1">
                <a:latin typeface="Lato"/>
                <a:ea typeface="Lato"/>
                <a:cs typeface="Lato"/>
                <a:sym typeface="Lato"/>
              </a:defRPr>
            </a:lvl2pPr>
            <a:lvl3pPr lvl="2" rtl="0" algn="ctr">
              <a:spcBef>
                <a:spcPts val="0"/>
              </a:spcBef>
              <a:spcAft>
                <a:spcPts val="0"/>
              </a:spcAft>
              <a:buSzPts val="2800"/>
              <a:buFont typeface="Lato"/>
              <a:buNone/>
              <a:defRPr b="1">
                <a:latin typeface="Lato"/>
                <a:ea typeface="Lato"/>
                <a:cs typeface="Lato"/>
                <a:sym typeface="Lato"/>
              </a:defRPr>
            </a:lvl3pPr>
            <a:lvl4pPr lvl="3" rtl="0" algn="ctr">
              <a:spcBef>
                <a:spcPts val="0"/>
              </a:spcBef>
              <a:spcAft>
                <a:spcPts val="0"/>
              </a:spcAft>
              <a:buSzPts val="2800"/>
              <a:buFont typeface="Lato"/>
              <a:buNone/>
              <a:defRPr b="1">
                <a:latin typeface="Lato"/>
                <a:ea typeface="Lato"/>
                <a:cs typeface="Lato"/>
                <a:sym typeface="Lato"/>
              </a:defRPr>
            </a:lvl4pPr>
            <a:lvl5pPr lvl="4" rtl="0" algn="ctr">
              <a:spcBef>
                <a:spcPts val="0"/>
              </a:spcBef>
              <a:spcAft>
                <a:spcPts val="0"/>
              </a:spcAft>
              <a:buSzPts val="2800"/>
              <a:buFont typeface="Lato"/>
              <a:buNone/>
              <a:defRPr b="1">
                <a:latin typeface="Lato"/>
                <a:ea typeface="Lato"/>
                <a:cs typeface="Lato"/>
                <a:sym typeface="Lato"/>
              </a:defRPr>
            </a:lvl5pPr>
            <a:lvl6pPr lvl="5" rtl="0" algn="ctr">
              <a:spcBef>
                <a:spcPts val="0"/>
              </a:spcBef>
              <a:spcAft>
                <a:spcPts val="0"/>
              </a:spcAft>
              <a:buSzPts val="2800"/>
              <a:buFont typeface="Lato"/>
              <a:buNone/>
              <a:defRPr b="1">
                <a:latin typeface="Lato"/>
                <a:ea typeface="Lato"/>
                <a:cs typeface="Lato"/>
                <a:sym typeface="Lato"/>
              </a:defRPr>
            </a:lvl6pPr>
            <a:lvl7pPr lvl="6" rtl="0" algn="ctr">
              <a:spcBef>
                <a:spcPts val="0"/>
              </a:spcBef>
              <a:spcAft>
                <a:spcPts val="0"/>
              </a:spcAft>
              <a:buSzPts val="2800"/>
              <a:buFont typeface="Lato"/>
              <a:buNone/>
              <a:defRPr b="1">
                <a:latin typeface="Lato"/>
                <a:ea typeface="Lato"/>
                <a:cs typeface="Lato"/>
                <a:sym typeface="Lato"/>
              </a:defRPr>
            </a:lvl7pPr>
            <a:lvl8pPr lvl="7" rtl="0" algn="ctr">
              <a:spcBef>
                <a:spcPts val="0"/>
              </a:spcBef>
              <a:spcAft>
                <a:spcPts val="0"/>
              </a:spcAft>
              <a:buSzPts val="2800"/>
              <a:buFont typeface="Lato"/>
              <a:buNone/>
              <a:defRPr b="1">
                <a:latin typeface="Lato"/>
                <a:ea typeface="Lato"/>
                <a:cs typeface="Lato"/>
                <a:sym typeface="Lato"/>
              </a:defRPr>
            </a:lvl8pPr>
            <a:lvl9pPr lvl="8" rtl="0" algn="ctr">
              <a:spcBef>
                <a:spcPts val="0"/>
              </a:spcBef>
              <a:spcAft>
                <a:spcPts val="0"/>
              </a:spcAft>
              <a:buSzPts val="2800"/>
              <a:buFont typeface="Lato"/>
              <a:buNone/>
              <a:defRPr b="1">
                <a:latin typeface="Lato"/>
                <a:ea typeface="Lato"/>
                <a:cs typeface="Lato"/>
                <a:sym typeface="Lato"/>
              </a:defRPr>
            </a:lvl9pPr>
          </a:lstStyle>
          <a:p/>
        </p:txBody>
      </p:sp>
      <p:sp>
        <p:nvSpPr>
          <p:cNvPr id="154" name="Google Shape;154;p25"/>
          <p:cNvSpPr txBox="1"/>
          <p:nvPr>
            <p:ph idx="5" type="subTitle"/>
          </p:nvPr>
        </p:nvSpPr>
        <p:spPr>
          <a:xfrm>
            <a:off x="2737811" y="3318125"/>
            <a:ext cx="17634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5" name="Google Shape;155;p25"/>
          <p:cNvSpPr txBox="1"/>
          <p:nvPr>
            <p:ph hasCustomPrompt="1" idx="6" type="title"/>
          </p:nvPr>
        </p:nvSpPr>
        <p:spPr>
          <a:xfrm>
            <a:off x="4658747" y="1778275"/>
            <a:ext cx="17316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4800"/>
              <a:buNone/>
              <a:defRPr sz="4800">
                <a:solidFill>
                  <a:srgbClr val="22CE6B"/>
                </a:solidFill>
              </a:defRPr>
            </a:lvl1pPr>
            <a:lvl2pPr lvl="1" rtl="0" algn="ctr">
              <a:spcBef>
                <a:spcPts val="0"/>
              </a:spcBef>
              <a:spcAft>
                <a:spcPts val="0"/>
              </a:spcAft>
              <a:buClr>
                <a:srgbClr val="22CE6B"/>
              </a:buClr>
              <a:buSzPts val="4800"/>
              <a:buNone/>
              <a:defRPr sz="4800">
                <a:solidFill>
                  <a:srgbClr val="22CE6B"/>
                </a:solidFill>
              </a:defRPr>
            </a:lvl2pPr>
            <a:lvl3pPr lvl="2" rtl="0" algn="ctr">
              <a:spcBef>
                <a:spcPts val="0"/>
              </a:spcBef>
              <a:spcAft>
                <a:spcPts val="0"/>
              </a:spcAft>
              <a:buClr>
                <a:srgbClr val="22CE6B"/>
              </a:buClr>
              <a:buSzPts val="4800"/>
              <a:buNone/>
              <a:defRPr sz="4800">
                <a:solidFill>
                  <a:srgbClr val="22CE6B"/>
                </a:solidFill>
              </a:defRPr>
            </a:lvl3pPr>
            <a:lvl4pPr lvl="3" rtl="0" algn="ctr">
              <a:spcBef>
                <a:spcPts val="0"/>
              </a:spcBef>
              <a:spcAft>
                <a:spcPts val="0"/>
              </a:spcAft>
              <a:buClr>
                <a:srgbClr val="22CE6B"/>
              </a:buClr>
              <a:buSzPts val="4800"/>
              <a:buNone/>
              <a:defRPr sz="4800">
                <a:solidFill>
                  <a:srgbClr val="22CE6B"/>
                </a:solidFill>
              </a:defRPr>
            </a:lvl4pPr>
            <a:lvl5pPr lvl="4" rtl="0" algn="ctr">
              <a:spcBef>
                <a:spcPts val="0"/>
              </a:spcBef>
              <a:spcAft>
                <a:spcPts val="0"/>
              </a:spcAft>
              <a:buClr>
                <a:srgbClr val="22CE6B"/>
              </a:buClr>
              <a:buSzPts val="4800"/>
              <a:buNone/>
              <a:defRPr sz="4800">
                <a:solidFill>
                  <a:srgbClr val="22CE6B"/>
                </a:solidFill>
              </a:defRPr>
            </a:lvl5pPr>
            <a:lvl6pPr lvl="5" rtl="0" algn="ctr">
              <a:spcBef>
                <a:spcPts val="0"/>
              </a:spcBef>
              <a:spcAft>
                <a:spcPts val="0"/>
              </a:spcAft>
              <a:buClr>
                <a:srgbClr val="22CE6B"/>
              </a:buClr>
              <a:buSzPts val="4800"/>
              <a:buNone/>
              <a:defRPr sz="4800">
                <a:solidFill>
                  <a:srgbClr val="22CE6B"/>
                </a:solidFill>
              </a:defRPr>
            </a:lvl6pPr>
            <a:lvl7pPr lvl="6" rtl="0" algn="ctr">
              <a:spcBef>
                <a:spcPts val="0"/>
              </a:spcBef>
              <a:spcAft>
                <a:spcPts val="0"/>
              </a:spcAft>
              <a:buClr>
                <a:srgbClr val="22CE6B"/>
              </a:buClr>
              <a:buSzPts val="4800"/>
              <a:buNone/>
              <a:defRPr sz="4800">
                <a:solidFill>
                  <a:srgbClr val="22CE6B"/>
                </a:solidFill>
              </a:defRPr>
            </a:lvl7pPr>
            <a:lvl8pPr lvl="7" rtl="0" algn="ctr">
              <a:spcBef>
                <a:spcPts val="0"/>
              </a:spcBef>
              <a:spcAft>
                <a:spcPts val="0"/>
              </a:spcAft>
              <a:buClr>
                <a:srgbClr val="22CE6B"/>
              </a:buClr>
              <a:buSzPts val="4800"/>
              <a:buNone/>
              <a:defRPr sz="4800">
                <a:solidFill>
                  <a:srgbClr val="22CE6B"/>
                </a:solidFill>
              </a:defRPr>
            </a:lvl8pPr>
            <a:lvl9pPr lvl="8" rtl="0" algn="ctr">
              <a:spcBef>
                <a:spcPts val="0"/>
              </a:spcBef>
              <a:spcAft>
                <a:spcPts val="0"/>
              </a:spcAft>
              <a:buClr>
                <a:srgbClr val="22CE6B"/>
              </a:buClr>
              <a:buSzPts val="4800"/>
              <a:buNone/>
              <a:defRPr sz="4800">
                <a:solidFill>
                  <a:srgbClr val="22CE6B"/>
                </a:solidFill>
              </a:defRPr>
            </a:lvl9pPr>
          </a:lstStyle>
          <a:p>
            <a:r>
              <a:t>xx%</a:t>
            </a:r>
          </a:p>
        </p:txBody>
      </p:sp>
      <p:sp>
        <p:nvSpPr>
          <p:cNvPr id="156" name="Google Shape;156;p25"/>
          <p:cNvSpPr txBox="1"/>
          <p:nvPr>
            <p:ph idx="7" type="title"/>
          </p:nvPr>
        </p:nvSpPr>
        <p:spPr>
          <a:xfrm>
            <a:off x="4642772" y="2974025"/>
            <a:ext cx="176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2800"/>
              <a:buFont typeface="Lato"/>
              <a:buNone/>
              <a:defRPr b="1">
                <a:latin typeface="Lato"/>
                <a:ea typeface="Lato"/>
                <a:cs typeface="Lato"/>
                <a:sym typeface="Lato"/>
              </a:defRPr>
            </a:lvl2pPr>
            <a:lvl3pPr lvl="2" rtl="0" algn="ctr">
              <a:spcBef>
                <a:spcPts val="0"/>
              </a:spcBef>
              <a:spcAft>
                <a:spcPts val="0"/>
              </a:spcAft>
              <a:buSzPts val="2800"/>
              <a:buFont typeface="Lato"/>
              <a:buNone/>
              <a:defRPr b="1">
                <a:latin typeface="Lato"/>
                <a:ea typeface="Lato"/>
                <a:cs typeface="Lato"/>
                <a:sym typeface="Lato"/>
              </a:defRPr>
            </a:lvl3pPr>
            <a:lvl4pPr lvl="3" rtl="0" algn="ctr">
              <a:spcBef>
                <a:spcPts val="0"/>
              </a:spcBef>
              <a:spcAft>
                <a:spcPts val="0"/>
              </a:spcAft>
              <a:buSzPts val="2800"/>
              <a:buFont typeface="Lato"/>
              <a:buNone/>
              <a:defRPr b="1">
                <a:latin typeface="Lato"/>
                <a:ea typeface="Lato"/>
                <a:cs typeface="Lato"/>
                <a:sym typeface="Lato"/>
              </a:defRPr>
            </a:lvl4pPr>
            <a:lvl5pPr lvl="4" rtl="0" algn="ctr">
              <a:spcBef>
                <a:spcPts val="0"/>
              </a:spcBef>
              <a:spcAft>
                <a:spcPts val="0"/>
              </a:spcAft>
              <a:buSzPts val="2800"/>
              <a:buFont typeface="Lato"/>
              <a:buNone/>
              <a:defRPr b="1">
                <a:latin typeface="Lato"/>
                <a:ea typeface="Lato"/>
                <a:cs typeface="Lato"/>
                <a:sym typeface="Lato"/>
              </a:defRPr>
            </a:lvl5pPr>
            <a:lvl6pPr lvl="5" rtl="0" algn="ctr">
              <a:spcBef>
                <a:spcPts val="0"/>
              </a:spcBef>
              <a:spcAft>
                <a:spcPts val="0"/>
              </a:spcAft>
              <a:buSzPts val="2800"/>
              <a:buFont typeface="Lato"/>
              <a:buNone/>
              <a:defRPr b="1">
                <a:latin typeface="Lato"/>
                <a:ea typeface="Lato"/>
                <a:cs typeface="Lato"/>
                <a:sym typeface="Lato"/>
              </a:defRPr>
            </a:lvl6pPr>
            <a:lvl7pPr lvl="6" rtl="0" algn="ctr">
              <a:spcBef>
                <a:spcPts val="0"/>
              </a:spcBef>
              <a:spcAft>
                <a:spcPts val="0"/>
              </a:spcAft>
              <a:buSzPts val="2800"/>
              <a:buFont typeface="Lato"/>
              <a:buNone/>
              <a:defRPr b="1">
                <a:latin typeface="Lato"/>
                <a:ea typeface="Lato"/>
                <a:cs typeface="Lato"/>
                <a:sym typeface="Lato"/>
              </a:defRPr>
            </a:lvl7pPr>
            <a:lvl8pPr lvl="7" rtl="0" algn="ctr">
              <a:spcBef>
                <a:spcPts val="0"/>
              </a:spcBef>
              <a:spcAft>
                <a:spcPts val="0"/>
              </a:spcAft>
              <a:buSzPts val="2800"/>
              <a:buFont typeface="Lato"/>
              <a:buNone/>
              <a:defRPr b="1">
                <a:latin typeface="Lato"/>
                <a:ea typeface="Lato"/>
                <a:cs typeface="Lato"/>
                <a:sym typeface="Lato"/>
              </a:defRPr>
            </a:lvl8pPr>
            <a:lvl9pPr lvl="8" rtl="0" algn="ctr">
              <a:spcBef>
                <a:spcPts val="0"/>
              </a:spcBef>
              <a:spcAft>
                <a:spcPts val="0"/>
              </a:spcAft>
              <a:buSzPts val="2800"/>
              <a:buFont typeface="Lato"/>
              <a:buNone/>
              <a:defRPr b="1">
                <a:latin typeface="Lato"/>
                <a:ea typeface="Lato"/>
                <a:cs typeface="Lato"/>
                <a:sym typeface="Lato"/>
              </a:defRPr>
            </a:lvl9pPr>
          </a:lstStyle>
          <a:p/>
        </p:txBody>
      </p:sp>
      <p:sp>
        <p:nvSpPr>
          <p:cNvPr id="157" name="Google Shape;157;p25"/>
          <p:cNvSpPr txBox="1"/>
          <p:nvPr>
            <p:ph idx="8" type="subTitle"/>
          </p:nvPr>
        </p:nvSpPr>
        <p:spPr>
          <a:xfrm>
            <a:off x="4642772" y="3318125"/>
            <a:ext cx="17634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 name="Google Shape;158;p25"/>
          <p:cNvSpPr txBox="1"/>
          <p:nvPr>
            <p:ph hasCustomPrompt="1" idx="9" type="title"/>
          </p:nvPr>
        </p:nvSpPr>
        <p:spPr>
          <a:xfrm>
            <a:off x="6563716" y="1778275"/>
            <a:ext cx="1731600" cy="1218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22CE6B"/>
              </a:buClr>
              <a:buSzPts val="4800"/>
              <a:buNone/>
              <a:defRPr sz="4800">
                <a:solidFill>
                  <a:srgbClr val="22CE6B"/>
                </a:solidFill>
              </a:defRPr>
            </a:lvl1pPr>
            <a:lvl2pPr lvl="1" rtl="0" algn="ctr">
              <a:spcBef>
                <a:spcPts val="0"/>
              </a:spcBef>
              <a:spcAft>
                <a:spcPts val="0"/>
              </a:spcAft>
              <a:buClr>
                <a:srgbClr val="22CE6B"/>
              </a:buClr>
              <a:buSzPts val="4800"/>
              <a:buNone/>
              <a:defRPr sz="4800">
                <a:solidFill>
                  <a:srgbClr val="22CE6B"/>
                </a:solidFill>
              </a:defRPr>
            </a:lvl2pPr>
            <a:lvl3pPr lvl="2" rtl="0" algn="ctr">
              <a:spcBef>
                <a:spcPts val="0"/>
              </a:spcBef>
              <a:spcAft>
                <a:spcPts val="0"/>
              </a:spcAft>
              <a:buClr>
                <a:srgbClr val="22CE6B"/>
              </a:buClr>
              <a:buSzPts val="4800"/>
              <a:buNone/>
              <a:defRPr sz="4800">
                <a:solidFill>
                  <a:srgbClr val="22CE6B"/>
                </a:solidFill>
              </a:defRPr>
            </a:lvl3pPr>
            <a:lvl4pPr lvl="3" rtl="0" algn="ctr">
              <a:spcBef>
                <a:spcPts val="0"/>
              </a:spcBef>
              <a:spcAft>
                <a:spcPts val="0"/>
              </a:spcAft>
              <a:buClr>
                <a:srgbClr val="22CE6B"/>
              </a:buClr>
              <a:buSzPts val="4800"/>
              <a:buNone/>
              <a:defRPr sz="4800">
                <a:solidFill>
                  <a:srgbClr val="22CE6B"/>
                </a:solidFill>
              </a:defRPr>
            </a:lvl4pPr>
            <a:lvl5pPr lvl="4" rtl="0" algn="ctr">
              <a:spcBef>
                <a:spcPts val="0"/>
              </a:spcBef>
              <a:spcAft>
                <a:spcPts val="0"/>
              </a:spcAft>
              <a:buClr>
                <a:srgbClr val="22CE6B"/>
              </a:buClr>
              <a:buSzPts val="4800"/>
              <a:buNone/>
              <a:defRPr sz="4800">
                <a:solidFill>
                  <a:srgbClr val="22CE6B"/>
                </a:solidFill>
              </a:defRPr>
            </a:lvl5pPr>
            <a:lvl6pPr lvl="5" rtl="0" algn="ctr">
              <a:spcBef>
                <a:spcPts val="0"/>
              </a:spcBef>
              <a:spcAft>
                <a:spcPts val="0"/>
              </a:spcAft>
              <a:buClr>
                <a:srgbClr val="22CE6B"/>
              </a:buClr>
              <a:buSzPts val="4800"/>
              <a:buNone/>
              <a:defRPr sz="4800">
                <a:solidFill>
                  <a:srgbClr val="22CE6B"/>
                </a:solidFill>
              </a:defRPr>
            </a:lvl6pPr>
            <a:lvl7pPr lvl="6" rtl="0" algn="ctr">
              <a:spcBef>
                <a:spcPts val="0"/>
              </a:spcBef>
              <a:spcAft>
                <a:spcPts val="0"/>
              </a:spcAft>
              <a:buClr>
                <a:srgbClr val="22CE6B"/>
              </a:buClr>
              <a:buSzPts val="4800"/>
              <a:buNone/>
              <a:defRPr sz="4800">
                <a:solidFill>
                  <a:srgbClr val="22CE6B"/>
                </a:solidFill>
              </a:defRPr>
            </a:lvl7pPr>
            <a:lvl8pPr lvl="7" rtl="0" algn="ctr">
              <a:spcBef>
                <a:spcPts val="0"/>
              </a:spcBef>
              <a:spcAft>
                <a:spcPts val="0"/>
              </a:spcAft>
              <a:buClr>
                <a:srgbClr val="22CE6B"/>
              </a:buClr>
              <a:buSzPts val="4800"/>
              <a:buNone/>
              <a:defRPr sz="4800">
                <a:solidFill>
                  <a:srgbClr val="22CE6B"/>
                </a:solidFill>
              </a:defRPr>
            </a:lvl8pPr>
            <a:lvl9pPr lvl="8" rtl="0" algn="ctr">
              <a:spcBef>
                <a:spcPts val="0"/>
              </a:spcBef>
              <a:spcAft>
                <a:spcPts val="0"/>
              </a:spcAft>
              <a:buClr>
                <a:srgbClr val="22CE6B"/>
              </a:buClr>
              <a:buSzPts val="4800"/>
              <a:buNone/>
              <a:defRPr sz="4800">
                <a:solidFill>
                  <a:srgbClr val="22CE6B"/>
                </a:solidFill>
              </a:defRPr>
            </a:lvl9pPr>
          </a:lstStyle>
          <a:p>
            <a:r>
              <a:t>xx%</a:t>
            </a:r>
          </a:p>
        </p:txBody>
      </p:sp>
      <p:sp>
        <p:nvSpPr>
          <p:cNvPr id="159" name="Google Shape;159;p25"/>
          <p:cNvSpPr txBox="1"/>
          <p:nvPr>
            <p:ph idx="13" type="title"/>
          </p:nvPr>
        </p:nvSpPr>
        <p:spPr>
          <a:xfrm>
            <a:off x="6547741" y="2974025"/>
            <a:ext cx="1763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Lato"/>
              <a:buNone/>
              <a:defRPr b="1" sz="1800">
                <a:latin typeface="Lato"/>
                <a:ea typeface="Lato"/>
                <a:cs typeface="Lato"/>
                <a:sym typeface="Lato"/>
              </a:defRPr>
            </a:lvl1pPr>
            <a:lvl2pPr lvl="1" rtl="0" algn="ctr">
              <a:spcBef>
                <a:spcPts val="0"/>
              </a:spcBef>
              <a:spcAft>
                <a:spcPts val="0"/>
              </a:spcAft>
              <a:buSzPts val="2800"/>
              <a:buFont typeface="Lato"/>
              <a:buNone/>
              <a:defRPr b="1">
                <a:latin typeface="Lato"/>
                <a:ea typeface="Lato"/>
                <a:cs typeface="Lato"/>
                <a:sym typeface="Lato"/>
              </a:defRPr>
            </a:lvl2pPr>
            <a:lvl3pPr lvl="2" rtl="0" algn="ctr">
              <a:spcBef>
                <a:spcPts val="0"/>
              </a:spcBef>
              <a:spcAft>
                <a:spcPts val="0"/>
              </a:spcAft>
              <a:buSzPts val="2800"/>
              <a:buFont typeface="Lato"/>
              <a:buNone/>
              <a:defRPr b="1">
                <a:latin typeface="Lato"/>
                <a:ea typeface="Lato"/>
                <a:cs typeface="Lato"/>
                <a:sym typeface="Lato"/>
              </a:defRPr>
            </a:lvl3pPr>
            <a:lvl4pPr lvl="3" rtl="0" algn="ctr">
              <a:spcBef>
                <a:spcPts val="0"/>
              </a:spcBef>
              <a:spcAft>
                <a:spcPts val="0"/>
              </a:spcAft>
              <a:buSzPts val="2800"/>
              <a:buFont typeface="Lato"/>
              <a:buNone/>
              <a:defRPr b="1">
                <a:latin typeface="Lato"/>
                <a:ea typeface="Lato"/>
                <a:cs typeface="Lato"/>
                <a:sym typeface="Lato"/>
              </a:defRPr>
            </a:lvl4pPr>
            <a:lvl5pPr lvl="4" rtl="0" algn="ctr">
              <a:spcBef>
                <a:spcPts val="0"/>
              </a:spcBef>
              <a:spcAft>
                <a:spcPts val="0"/>
              </a:spcAft>
              <a:buSzPts val="2800"/>
              <a:buFont typeface="Lato"/>
              <a:buNone/>
              <a:defRPr b="1">
                <a:latin typeface="Lato"/>
                <a:ea typeface="Lato"/>
                <a:cs typeface="Lato"/>
                <a:sym typeface="Lato"/>
              </a:defRPr>
            </a:lvl5pPr>
            <a:lvl6pPr lvl="5" rtl="0" algn="ctr">
              <a:spcBef>
                <a:spcPts val="0"/>
              </a:spcBef>
              <a:spcAft>
                <a:spcPts val="0"/>
              </a:spcAft>
              <a:buSzPts val="2800"/>
              <a:buFont typeface="Lato"/>
              <a:buNone/>
              <a:defRPr b="1">
                <a:latin typeface="Lato"/>
                <a:ea typeface="Lato"/>
                <a:cs typeface="Lato"/>
                <a:sym typeface="Lato"/>
              </a:defRPr>
            </a:lvl6pPr>
            <a:lvl7pPr lvl="6" rtl="0" algn="ctr">
              <a:spcBef>
                <a:spcPts val="0"/>
              </a:spcBef>
              <a:spcAft>
                <a:spcPts val="0"/>
              </a:spcAft>
              <a:buSzPts val="2800"/>
              <a:buFont typeface="Lato"/>
              <a:buNone/>
              <a:defRPr b="1">
                <a:latin typeface="Lato"/>
                <a:ea typeface="Lato"/>
                <a:cs typeface="Lato"/>
                <a:sym typeface="Lato"/>
              </a:defRPr>
            </a:lvl7pPr>
            <a:lvl8pPr lvl="7" rtl="0" algn="ctr">
              <a:spcBef>
                <a:spcPts val="0"/>
              </a:spcBef>
              <a:spcAft>
                <a:spcPts val="0"/>
              </a:spcAft>
              <a:buSzPts val="2800"/>
              <a:buFont typeface="Lato"/>
              <a:buNone/>
              <a:defRPr b="1">
                <a:latin typeface="Lato"/>
                <a:ea typeface="Lato"/>
                <a:cs typeface="Lato"/>
                <a:sym typeface="Lato"/>
              </a:defRPr>
            </a:lvl8pPr>
            <a:lvl9pPr lvl="8" rtl="0" algn="ctr">
              <a:spcBef>
                <a:spcPts val="0"/>
              </a:spcBef>
              <a:spcAft>
                <a:spcPts val="0"/>
              </a:spcAft>
              <a:buSzPts val="2800"/>
              <a:buFont typeface="Lato"/>
              <a:buNone/>
              <a:defRPr b="1">
                <a:latin typeface="Lato"/>
                <a:ea typeface="Lato"/>
                <a:cs typeface="Lato"/>
                <a:sym typeface="Lato"/>
              </a:defRPr>
            </a:lvl9pPr>
          </a:lstStyle>
          <a:p/>
        </p:txBody>
      </p:sp>
      <p:sp>
        <p:nvSpPr>
          <p:cNvPr id="160" name="Google Shape;160;p25"/>
          <p:cNvSpPr txBox="1"/>
          <p:nvPr>
            <p:ph idx="14" type="subTitle"/>
          </p:nvPr>
        </p:nvSpPr>
        <p:spPr>
          <a:xfrm>
            <a:off x="6547741" y="3318125"/>
            <a:ext cx="17634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1" name="Google Shape;161;p25"/>
          <p:cNvSpPr txBox="1"/>
          <p:nvPr>
            <p:ph idx="15" type="title"/>
          </p:nvPr>
        </p:nvSpPr>
        <p:spPr>
          <a:xfrm>
            <a:off x="304525" y="394125"/>
            <a:ext cx="6724800" cy="8640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solidFill>
                  <a:srgbClr val="1472BB"/>
                </a:solidFill>
                <a:latin typeface="Titillium Web SemiBold"/>
                <a:ea typeface="Titillium Web SemiBold"/>
                <a:cs typeface="Titillium Web SemiBold"/>
                <a:sym typeface="Titillium Web SemiBold"/>
              </a:defRPr>
            </a:lvl1pPr>
            <a:lvl2pPr lvl="1" rtl="0">
              <a:spcBef>
                <a:spcPts val="0"/>
              </a:spcBef>
              <a:spcAft>
                <a:spcPts val="0"/>
              </a:spcAft>
              <a:buNone/>
              <a:defRPr sz="7200">
                <a:latin typeface="Open Sans"/>
                <a:ea typeface="Open Sans"/>
                <a:cs typeface="Open Sans"/>
                <a:sym typeface="Open Sans"/>
              </a:defRPr>
            </a:lvl2pPr>
            <a:lvl3pPr lvl="2" rtl="0">
              <a:spcBef>
                <a:spcPts val="0"/>
              </a:spcBef>
              <a:spcAft>
                <a:spcPts val="0"/>
              </a:spcAft>
              <a:buNone/>
              <a:defRPr sz="7200">
                <a:latin typeface="Open Sans"/>
                <a:ea typeface="Open Sans"/>
                <a:cs typeface="Open Sans"/>
                <a:sym typeface="Open Sans"/>
              </a:defRPr>
            </a:lvl3pPr>
            <a:lvl4pPr lvl="3" rtl="0">
              <a:spcBef>
                <a:spcPts val="0"/>
              </a:spcBef>
              <a:spcAft>
                <a:spcPts val="0"/>
              </a:spcAft>
              <a:buNone/>
              <a:defRPr sz="7200">
                <a:latin typeface="Open Sans"/>
                <a:ea typeface="Open Sans"/>
                <a:cs typeface="Open Sans"/>
                <a:sym typeface="Open Sans"/>
              </a:defRPr>
            </a:lvl4pPr>
            <a:lvl5pPr lvl="4" rtl="0">
              <a:spcBef>
                <a:spcPts val="0"/>
              </a:spcBef>
              <a:spcAft>
                <a:spcPts val="0"/>
              </a:spcAft>
              <a:buNone/>
              <a:defRPr sz="7200">
                <a:latin typeface="Open Sans"/>
                <a:ea typeface="Open Sans"/>
                <a:cs typeface="Open Sans"/>
                <a:sym typeface="Open Sans"/>
              </a:defRPr>
            </a:lvl5pPr>
            <a:lvl6pPr lvl="5" rtl="0">
              <a:spcBef>
                <a:spcPts val="0"/>
              </a:spcBef>
              <a:spcAft>
                <a:spcPts val="0"/>
              </a:spcAft>
              <a:buNone/>
              <a:defRPr sz="7200">
                <a:latin typeface="Open Sans"/>
                <a:ea typeface="Open Sans"/>
                <a:cs typeface="Open Sans"/>
                <a:sym typeface="Open Sans"/>
              </a:defRPr>
            </a:lvl6pPr>
            <a:lvl7pPr lvl="6" rtl="0">
              <a:spcBef>
                <a:spcPts val="0"/>
              </a:spcBef>
              <a:spcAft>
                <a:spcPts val="0"/>
              </a:spcAft>
              <a:buNone/>
              <a:defRPr sz="7200">
                <a:latin typeface="Open Sans"/>
                <a:ea typeface="Open Sans"/>
                <a:cs typeface="Open Sans"/>
                <a:sym typeface="Open Sans"/>
              </a:defRPr>
            </a:lvl7pPr>
            <a:lvl8pPr lvl="7" rtl="0">
              <a:spcBef>
                <a:spcPts val="0"/>
              </a:spcBef>
              <a:spcAft>
                <a:spcPts val="0"/>
              </a:spcAft>
              <a:buNone/>
              <a:defRPr sz="7200">
                <a:latin typeface="Open Sans"/>
                <a:ea typeface="Open Sans"/>
                <a:cs typeface="Open Sans"/>
                <a:sym typeface="Open Sans"/>
              </a:defRPr>
            </a:lvl8pPr>
            <a:lvl9pPr lvl="8" rtl="0">
              <a:spcBef>
                <a:spcPts val="0"/>
              </a:spcBef>
              <a:spcAft>
                <a:spcPts val="0"/>
              </a:spcAft>
              <a:buNone/>
              <a:defRPr sz="7200">
                <a:latin typeface="Open Sans"/>
                <a:ea typeface="Open Sans"/>
                <a:cs typeface="Open Sans"/>
                <a:sym typeface="Open Sans"/>
              </a:defRPr>
            </a:lvl9pPr>
          </a:lstStyle>
          <a:p/>
        </p:txBody>
      </p:sp>
      <p:cxnSp>
        <p:nvCxnSpPr>
          <p:cNvPr id="162" name="Google Shape;162;p25"/>
          <p:cNvCxnSpPr/>
          <p:nvPr/>
        </p:nvCxnSpPr>
        <p:spPr>
          <a:xfrm>
            <a:off x="304525" y="1138725"/>
            <a:ext cx="1276500" cy="0"/>
          </a:xfrm>
          <a:prstGeom prst="straightConnector1">
            <a:avLst/>
          </a:prstGeom>
          <a:noFill/>
          <a:ln cap="flat" cmpd="sng" w="28575">
            <a:solidFill>
              <a:srgbClr val="22CE6B"/>
            </a:solidFill>
            <a:prstDash val="solid"/>
            <a:round/>
            <a:headEnd len="med" w="med" type="none"/>
            <a:tailEnd len="med" w="med" type="none"/>
          </a:ln>
        </p:spPr>
      </p:cxnSp>
      <p:sp>
        <p:nvSpPr>
          <p:cNvPr id="163" name="Google Shape;163;p25"/>
          <p:cNvSpPr/>
          <p:nvPr/>
        </p:nvSpPr>
        <p:spPr>
          <a:xfrm>
            <a:off x="361950" y="114300"/>
            <a:ext cx="183000" cy="183000"/>
          </a:xfrm>
          <a:prstGeom prst="ellipse">
            <a:avLst/>
          </a:prstGeom>
          <a:solidFill>
            <a:srgbClr val="22C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5"/>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5"/>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2">
  <p:cSld name="SECTION_HEADER_1_1">
    <p:spTree>
      <p:nvGrpSpPr>
        <p:cNvPr id="166" name="Shape 166"/>
        <p:cNvGrpSpPr/>
        <p:nvPr/>
      </p:nvGrpSpPr>
      <p:grpSpPr>
        <a:xfrm>
          <a:off x="0" y="0"/>
          <a:ext cx="0" cy="0"/>
          <a:chOff x="0" y="0"/>
          <a:chExt cx="0" cy="0"/>
        </a:xfrm>
      </p:grpSpPr>
      <p:sp>
        <p:nvSpPr>
          <p:cNvPr id="167" name="Google Shape;167;p26"/>
          <p:cNvSpPr/>
          <p:nvPr/>
        </p:nvSpPr>
        <p:spPr>
          <a:xfrm>
            <a:off x="1576425" y="360225"/>
            <a:ext cx="5705400" cy="1845000"/>
          </a:xfrm>
          <a:prstGeom prst="rect">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p:nvPr/>
        </p:nvSpPr>
        <p:spPr>
          <a:xfrm>
            <a:off x="1719300" y="217350"/>
            <a:ext cx="5705400" cy="1845000"/>
          </a:xfrm>
          <a:prstGeom prst="rect">
            <a:avLst/>
          </a:prstGeom>
          <a:solidFill>
            <a:srgbClr val="147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txBox="1"/>
          <p:nvPr>
            <p:ph type="title"/>
          </p:nvPr>
        </p:nvSpPr>
        <p:spPr>
          <a:xfrm>
            <a:off x="2457300" y="2970100"/>
            <a:ext cx="4229400" cy="8418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Font typeface="Titillium Web"/>
              <a:buNone/>
              <a:defRPr b="1" sz="4800">
                <a:latin typeface="Titillium Web"/>
                <a:ea typeface="Titillium Web"/>
                <a:cs typeface="Titillium Web"/>
                <a:sym typeface="Titillium Web"/>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0" name="Google Shape;170;p26"/>
          <p:cNvSpPr txBox="1"/>
          <p:nvPr>
            <p:ph hasCustomPrompt="1" idx="2" type="title"/>
          </p:nvPr>
        </p:nvSpPr>
        <p:spPr>
          <a:xfrm>
            <a:off x="3316050" y="945225"/>
            <a:ext cx="2511900" cy="78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7200"/>
              <a:buFont typeface="Titillium Web"/>
              <a:buNone/>
              <a:defRPr b="1" sz="7200">
                <a:solidFill>
                  <a:srgbClr val="FFFFFF"/>
                </a:solidFill>
                <a:latin typeface="Titillium Web"/>
                <a:ea typeface="Titillium Web"/>
                <a:cs typeface="Titillium Web"/>
                <a:sym typeface="Titillium Web"/>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71" name="Google Shape;171;p26"/>
          <p:cNvSpPr txBox="1"/>
          <p:nvPr>
            <p:ph idx="1" type="subTitle"/>
          </p:nvPr>
        </p:nvSpPr>
        <p:spPr>
          <a:xfrm>
            <a:off x="2982450" y="4051476"/>
            <a:ext cx="31791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Lato"/>
              <a:buNone/>
              <a:defRPr sz="1600">
                <a:latin typeface="Lato"/>
                <a:ea typeface="Lato"/>
                <a:cs typeface="Lato"/>
                <a:sym typeface="Lat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2" name="Google Shape;172;p26"/>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 Credits">
  <p:cSld name="SECTION_HEADER_1_1_1_2">
    <p:spTree>
      <p:nvGrpSpPr>
        <p:cNvPr id="174" name="Shape 174"/>
        <p:cNvGrpSpPr/>
        <p:nvPr/>
      </p:nvGrpSpPr>
      <p:grpSpPr>
        <a:xfrm>
          <a:off x="0" y="0"/>
          <a:ext cx="0" cy="0"/>
          <a:chOff x="0" y="0"/>
          <a:chExt cx="0" cy="0"/>
        </a:xfrm>
      </p:grpSpPr>
      <p:sp>
        <p:nvSpPr>
          <p:cNvPr id="175" name="Google Shape;175;p27"/>
          <p:cNvSpPr/>
          <p:nvPr/>
        </p:nvSpPr>
        <p:spPr>
          <a:xfrm>
            <a:off x="0" y="1564125"/>
            <a:ext cx="7116300" cy="3635100"/>
          </a:xfrm>
          <a:prstGeom prst="rect">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txBox="1"/>
          <p:nvPr>
            <p:ph type="title"/>
          </p:nvPr>
        </p:nvSpPr>
        <p:spPr>
          <a:xfrm>
            <a:off x="1159050" y="672000"/>
            <a:ext cx="4387200" cy="84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4800"/>
              <a:buFont typeface="Titillium Web"/>
              <a:buNone/>
              <a:defRPr b="1" sz="4800">
                <a:latin typeface="Titillium Web"/>
                <a:ea typeface="Titillium Web"/>
                <a:cs typeface="Titillium Web"/>
                <a:sym typeface="Titillium Web"/>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7" name="Google Shape;177;p27"/>
          <p:cNvSpPr txBox="1"/>
          <p:nvPr>
            <p:ph idx="1" type="subTitle"/>
          </p:nvPr>
        </p:nvSpPr>
        <p:spPr>
          <a:xfrm>
            <a:off x="1159050" y="1954650"/>
            <a:ext cx="2946900" cy="149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Lato"/>
              <a:buNone/>
              <a:defRPr b="1" sz="1400">
                <a:latin typeface="Lato"/>
                <a:ea typeface="Lato"/>
                <a:cs typeface="Lato"/>
                <a:sym typeface="La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78" name="Google Shape;178;p27"/>
          <p:cNvSpPr/>
          <p:nvPr/>
        </p:nvSpPr>
        <p:spPr>
          <a:xfrm>
            <a:off x="8601075" y="4905375"/>
            <a:ext cx="476100" cy="183000"/>
          </a:xfrm>
          <a:prstGeom prst="rect">
            <a:avLst/>
          </a:prstGeom>
          <a:solidFill>
            <a:srgbClr val="F1D3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lvl1pPr lvl="0" rtl="0" algn="ctr">
              <a:buNone/>
              <a:defRPr sz="1500">
                <a:latin typeface="Titillium Web ExtraLight"/>
                <a:ea typeface="Titillium Web ExtraLight"/>
                <a:cs typeface="Titillium Web ExtraLight"/>
                <a:sym typeface="Titillium Web ExtraLight"/>
              </a:defRPr>
            </a:lvl1pPr>
            <a:lvl2pPr lvl="1" rtl="0" algn="ctr">
              <a:buNone/>
              <a:defRPr sz="1500">
                <a:latin typeface="Titillium Web ExtraLight"/>
                <a:ea typeface="Titillium Web ExtraLight"/>
                <a:cs typeface="Titillium Web ExtraLight"/>
                <a:sym typeface="Titillium Web ExtraLight"/>
              </a:defRPr>
            </a:lvl2pPr>
            <a:lvl3pPr lvl="2" rtl="0" algn="ctr">
              <a:buNone/>
              <a:defRPr sz="1500">
                <a:latin typeface="Titillium Web ExtraLight"/>
                <a:ea typeface="Titillium Web ExtraLight"/>
                <a:cs typeface="Titillium Web ExtraLight"/>
                <a:sym typeface="Titillium Web ExtraLight"/>
              </a:defRPr>
            </a:lvl3pPr>
            <a:lvl4pPr lvl="3" rtl="0" algn="ctr">
              <a:buNone/>
              <a:defRPr sz="1500">
                <a:latin typeface="Titillium Web ExtraLight"/>
                <a:ea typeface="Titillium Web ExtraLight"/>
                <a:cs typeface="Titillium Web ExtraLight"/>
                <a:sym typeface="Titillium Web ExtraLight"/>
              </a:defRPr>
            </a:lvl4pPr>
            <a:lvl5pPr lvl="4" rtl="0" algn="ctr">
              <a:buNone/>
              <a:defRPr sz="1500">
                <a:latin typeface="Titillium Web ExtraLight"/>
                <a:ea typeface="Titillium Web ExtraLight"/>
                <a:cs typeface="Titillium Web ExtraLight"/>
                <a:sym typeface="Titillium Web ExtraLight"/>
              </a:defRPr>
            </a:lvl5pPr>
            <a:lvl6pPr lvl="5" rtl="0" algn="ctr">
              <a:buNone/>
              <a:defRPr sz="1500">
                <a:latin typeface="Titillium Web ExtraLight"/>
                <a:ea typeface="Titillium Web ExtraLight"/>
                <a:cs typeface="Titillium Web ExtraLight"/>
                <a:sym typeface="Titillium Web ExtraLight"/>
              </a:defRPr>
            </a:lvl6pPr>
            <a:lvl7pPr lvl="6" rtl="0" algn="ctr">
              <a:buNone/>
              <a:defRPr sz="1500">
                <a:latin typeface="Titillium Web ExtraLight"/>
                <a:ea typeface="Titillium Web ExtraLight"/>
                <a:cs typeface="Titillium Web ExtraLight"/>
                <a:sym typeface="Titillium Web ExtraLight"/>
              </a:defRPr>
            </a:lvl7pPr>
            <a:lvl8pPr lvl="7" rtl="0" algn="ctr">
              <a:buNone/>
              <a:defRPr sz="1500">
                <a:latin typeface="Titillium Web ExtraLight"/>
                <a:ea typeface="Titillium Web ExtraLight"/>
                <a:cs typeface="Titillium Web ExtraLight"/>
                <a:sym typeface="Titillium Web ExtraLight"/>
              </a:defRPr>
            </a:lvl8pPr>
            <a:lvl9pPr lvl="8" rtl="0" algn="ctr">
              <a:buNone/>
              <a:defRPr sz="1500">
                <a:latin typeface="Titillium Web ExtraLight"/>
                <a:ea typeface="Titillium Web ExtraLight"/>
                <a:cs typeface="Titillium Web ExtraLight"/>
                <a:sym typeface="Titillium Web Extra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2">
  <p:cSld name="TITLE_ONLY_3">
    <p:spTree>
      <p:nvGrpSpPr>
        <p:cNvPr id="180" name="Shape 180"/>
        <p:cNvGrpSpPr/>
        <p:nvPr/>
      </p:nvGrpSpPr>
      <p:grpSpPr>
        <a:xfrm>
          <a:off x="0" y="0"/>
          <a:ext cx="0" cy="0"/>
          <a:chOff x="0" y="0"/>
          <a:chExt cx="0" cy="0"/>
        </a:xfrm>
      </p:grpSpPr>
      <p:sp>
        <p:nvSpPr>
          <p:cNvPr id="181" name="Google Shape;181;p28"/>
          <p:cNvSpPr/>
          <p:nvPr/>
        </p:nvSpPr>
        <p:spPr>
          <a:xfrm>
            <a:off x="0" y="0"/>
            <a:ext cx="9144000" cy="781200"/>
          </a:xfrm>
          <a:prstGeom prst="rect">
            <a:avLst/>
          </a:prstGeom>
          <a:solidFill>
            <a:srgbClr val="0054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txBox="1"/>
          <p:nvPr>
            <p:ph type="title"/>
          </p:nvPr>
        </p:nvSpPr>
        <p:spPr>
          <a:xfrm>
            <a:off x="680525" y="104250"/>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Font typeface="Lato"/>
              <a:buNone/>
              <a:defRPr b="1">
                <a:solidFill>
                  <a:srgbClr val="FFFFFF"/>
                </a:solidFill>
                <a:latin typeface="Lato"/>
                <a:ea typeface="Lato"/>
                <a:cs typeface="Lato"/>
                <a:sym typeface="Lato"/>
              </a:defRPr>
            </a:lvl1pPr>
            <a:lvl2pPr lvl="1"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2pPr>
            <a:lvl3pPr lvl="2"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3pPr>
            <a:lvl4pPr lvl="3"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4pPr>
            <a:lvl5pPr lvl="4"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5pPr>
            <a:lvl6pPr lvl="5"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6pPr>
            <a:lvl7pPr lvl="6"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7pPr>
            <a:lvl8pPr lvl="7"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8pPr>
            <a:lvl9pPr lvl="8"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3">
  <p:cSld name="TITLE_ONLY_4">
    <p:spTree>
      <p:nvGrpSpPr>
        <p:cNvPr id="183" name="Shape 183"/>
        <p:cNvGrpSpPr/>
        <p:nvPr/>
      </p:nvGrpSpPr>
      <p:grpSpPr>
        <a:xfrm>
          <a:off x="0" y="0"/>
          <a:ext cx="0" cy="0"/>
          <a:chOff x="0" y="0"/>
          <a:chExt cx="0" cy="0"/>
        </a:xfrm>
      </p:grpSpPr>
      <p:sp>
        <p:nvSpPr>
          <p:cNvPr id="184" name="Google Shape;184;p29"/>
          <p:cNvSpPr/>
          <p:nvPr/>
        </p:nvSpPr>
        <p:spPr>
          <a:xfrm>
            <a:off x="0" y="0"/>
            <a:ext cx="9144000" cy="781200"/>
          </a:xfrm>
          <a:prstGeom prst="rect">
            <a:avLst/>
          </a:prstGeom>
          <a:solidFill>
            <a:srgbClr val="0054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txBox="1"/>
          <p:nvPr>
            <p:ph type="title"/>
          </p:nvPr>
        </p:nvSpPr>
        <p:spPr>
          <a:xfrm>
            <a:off x="680525" y="104250"/>
            <a:ext cx="70665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Font typeface="Lato"/>
              <a:buNone/>
              <a:defRPr b="1">
                <a:solidFill>
                  <a:srgbClr val="FFFFFF"/>
                </a:solidFill>
                <a:latin typeface="Lato"/>
                <a:ea typeface="Lato"/>
                <a:cs typeface="Lato"/>
                <a:sym typeface="Lato"/>
              </a:defRPr>
            </a:lvl1pPr>
            <a:lvl2pPr lvl="1"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2pPr>
            <a:lvl3pPr lvl="2"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3pPr>
            <a:lvl4pPr lvl="3"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4pPr>
            <a:lvl5pPr lvl="4"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5pPr>
            <a:lvl6pPr lvl="5"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6pPr>
            <a:lvl7pPr lvl="6"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7pPr>
            <a:lvl8pPr lvl="7"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8pPr>
            <a:lvl9pPr lvl="8" rtl="0">
              <a:spcBef>
                <a:spcPts val="0"/>
              </a:spcBef>
              <a:spcAft>
                <a:spcPts val="0"/>
              </a:spcAft>
              <a:buClr>
                <a:srgbClr val="FFFFFF"/>
              </a:buClr>
              <a:buSzPts val="2800"/>
              <a:buFont typeface="Oswald"/>
              <a:buNone/>
              <a:defRPr>
                <a:solidFill>
                  <a:srgbClr val="FFFFFF"/>
                </a:solidFill>
                <a:latin typeface="Oswald"/>
                <a:ea typeface="Oswald"/>
                <a:cs typeface="Oswald"/>
                <a:sym typeface="Oswa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1.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2800"/>
              <a:buFont typeface="Lato"/>
              <a:buNone/>
              <a:defRPr b="1" sz="2800">
                <a:solidFill>
                  <a:schemeClr val="accent4"/>
                </a:solidFill>
                <a:latin typeface="Lato"/>
                <a:ea typeface="Lato"/>
                <a:cs typeface="Lato"/>
                <a:sym typeface="Lato"/>
              </a:defRPr>
            </a:lvl1pPr>
            <a:lvl2pPr lvl="1" rtl="0">
              <a:lnSpc>
                <a:spcPct val="100000"/>
              </a:lnSpc>
              <a:spcBef>
                <a:spcPts val="0"/>
              </a:spcBef>
              <a:spcAft>
                <a:spcPts val="0"/>
              </a:spcAft>
              <a:buClr>
                <a:schemeClr val="accent4"/>
              </a:buClr>
              <a:buSzPts val="2800"/>
              <a:buNone/>
              <a:defRPr sz="2800">
                <a:solidFill>
                  <a:schemeClr val="accent4"/>
                </a:solidFill>
              </a:defRPr>
            </a:lvl2pPr>
            <a:lvl3pPr lvl="2" rtl="0">
              <a:lnSpc>
                <a:spcPct val="100000"/>
              </a:lnSpc>
              <a:spcBef>
                <a:spcPts val="0"/>
              </a:spcBef>
              <a:spcAft>
                <a:spcPts val="0"/>
              </a:spcAft>
              <a:buClr>
                <a:schemeClr val="accent4"/>
              </a:buClr>
              <a:buSzPts val="2800"/>
              <a:buNone/>
              <a:defRPr sz="2800">
                <a:solidFill>
                  <a:schemeClr val="accent4"/>
                </a:solidFill>
              </a:defRPr>
            </a:lvl3pPr>
            <a:lvl4pPr lvl="3" rtl="0">
              <a:lnSpc>
                <a:spcPct val="100000"/>
              </a:lnSpc>
              <a:spcBef>
                <a:spcPts val="0"/>
              </a:spcBef>
              <a:spcAft>
                <a:spcPts val="0"/>
              </a:spcAft>
              <a:buClr>
                <a:schemeClr val="accent4"/>
              </a:buClr>
              <a:buSzPts val="2800"/>
              <a:buNone/>
              <a:defRPr sz="2800">
                <a:solidFill>
                  <a:schemeClr val="accent4"/>
                </a:solidFill>
              </a:defRPr>
            </a:lvl4pPr>
            <a:lvl5pPr lvl="4" rtl="0">
              <a:lnSpc>
                <a:spcPct val="100000"/>
              </a:lnSpc>
              <a:spcBef>
                <a:spcPts val="0"/>
              </a:spcBef>
              <a:spcAft>
                <a:spcPts val="0"/>
              </a:spcAft>
              <a:buClr>
                <a:schemeClr val="accent4"/>
              </a:buClr>
              <a:buSzPts val="2800"/>
              <a:buNone/>
              <a:defRPr sz="2800">
                <a:solidFill>
                  <a:schemeClr val="accent4"/>
                </a:solidFill>
              </a:defRPr>
            </a:lvl5pPr>
            <a:lvl6pPr lvl="5" rtl="0">
              <a:lnSpc>
                <a:spcPct val="100000"/>
              </a:lnSpc>
              <a:spcBef>
                <a:spcPts val="0"/>
              </a:spcBef>
              <a:spcAft>
                <a:spcPts val="0"/>
              </a:spcAft>
              <a:buClr>
                <a:schemeClr val="accent4"/>
              </a:buClr>
              <a:buSzPts val="2800"/>
              <a:buNone/>
              <a:defRPr sz="2800">
                <a:solidFill>
                  <a:schemeClr val="accent4"/>
                </a:solidFill>
              </a:defRPr>
            </a:lvl6pPr>
            <a:lvl7pPr lvl="6" rtl="0">
              <a:lnSpc>
                <a:spcPct val="100000"/>
              </a:lnSpc>
              <a:spcBef>
                <a:spcPts val="0"/>
              </a:spcBef>
              <a:spcAft>
                <a:spcPts val="0"/>
              </a:spcAft>
              <a:buClr>
                <a:schemeClr val="accent4"/>
              </a:buClr>
              <a:buSzPts val="2800"/>
              <a:buNone/>
              <a:defRPr sz="2800">
                <a:solidFill>
                  <a:schemeClr val="accent4"/>
                </a:solidFill>
              </a:defRPr>
            </a:lvl7pPr>
            <a:lvl8pPr lvl="7" rtl="0">
              <a:lnSpc>
                <a:spcPct val="100000"/>
              </a:lnSpc>
              <a:spcBef>
                <a:spcPts val="0"/>
              </a:spcBef>
              <a:spcAft>
                <a:spcPts val="0"/>
              </a:spcAft>
              <a:buClr>
                <a:schemeClr val="accent4"/>
              </a:buClr>
              <a:buSzPts val="2800"/>
              <a:buNone/>
              <a:defRPr sz="2800">
                <a:solidFill>
                  <a:schemeClr val="accent4"/>
                </a:solidFill>
              </a:defRPr>
            </a:lvl8pPr>
            <a:lvl9pPr lvl="8" rtl="0">
              <a:lnSpc>
                <a:spcPct val="100000"/>
              </a:lnSpc>
              <a:spcBef>
                <a:spcPts val="0"/>
              </a:spcBef>
              <a:spcAft>
                <a:spcPts val="0"/>
              </a:spcAft>
              <a:buClr>
                <a:schemeClr val="accent4"/>
              </a:buClr>
              <a:buSzPts val="2800"/>
              <a:buNone/>
              <a:defRPr sz="2800">
                <a:solidFill>
                  <a:schemeClr val="accent4"/>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accent4"/>
              </a:buClr>
              <a:buSzPts val="1800"/>
              <a:buFont typeface="Lato"/>
              <a:buChar char="●"/>
              <a:defRPr sz="1800">
                <a:solidFill>
                  <a:schemeClr val="accent4"/>
                </a:solidFill>
                <a:latin typeface="Lato"/>
                <a:ea typeface="Lato"/>
                <a:cs typeface="Lato"/>
                <a:sym typeface="Lato"/>
              </a:defRPr>
            </a:lvl1pPr>
            <a:lvl2pPr indent="-317500" lvl="1" marL="914400" rtl="0">
              <a:lnSpc>
                <a:spcPct val="100000"/>
              </a:lnSpc>
              <a:spcBef>
                <a:spcPts val="1600"/>
              </a:spcBef>
              <a:spcAft>
                <a:spcPts val="0"/>
              </a:spcAft>
              <a:buClr>
                <a:schemeClr val="accent4"/>
              </a:buClr>
              <a:buSzPts val="1400"/>
              <a:buFont typeface="Lato Light"/>
              <a:buChar char="○"/>
              <a:defRPr>
                <a:solidFill>
                  <a:schemeClr val="accent4"/>
                </a:solidFill>
                <a:latin typeface="Lato Light"/>
                <a:ea typeface="Lato Light"/>
                <a:cs typeface="Lato Light"/>
                <a:sym typeface="Lato Light"/>
              </a:defRPr>
            </a:lvl2pPr>
            <a:lvl3pPr indent="-317500" lvl="2" marL="1371600" rtl="0">
              <a:lnSpc>
                <a:spcPct val="100000"/>
              </a:lnSpc>
              <a:spcBef>
                <a:spcPts val="1600"/>
              </a:spcBef>
              <a:spcAft>
                <a:spcPts val="0"/>
              </a:spcAft>
              <a:buClr>
                <a:schemeClr val="accent4"/>
              </a:buClr>
              <a:buSzPts val="1400"/>
              <a:buFont typeface="Lato Light"/>
              <a:buChar char="■"/>
              <a:defRPr>
                <a:solidFill>
                  <a:schemeClr val="accent4"/>
                </a:solidFill>
                <a:latin typeface="Lato Light"/>
                <a:ea typeface="Lato Light"/>
                <a:cs typeface="Lato Light"/>
                <a:sym typeface="Lato Light"/>
              </a:defRPr>
            </a:lvl3pPr>
            <a:lvl4pPr indent="-317500" lvl="3" marL="1828800" rtl="0">
              <a:lnSpc>
                <a:spcPct val="100000"/>
              </a:lnSpc>
              <a:spcBef>
                <a:spcPts val="1600"/>
              </a:spcBef>
              <a:spcAft>
                <a:spcPts val="0"/>
              </a:spcAft>
              <a:buClr>
                <a:schemeClr val="accent4"/>
              </a:buClr>
              <a:buSzPts val="1400"/>
              <a:buFont typeface="Lato Light"/>
              <a:buChar char="●"/>
              <a:defRPr>
                <a:solidFill>
                  <a:schemeClr val="accent4"/>
                </a:solidFill>
                <a:latin typeface="Lato Light"/>
                <a:ea typeface="Lato Light"/>
                <a:cs typeface="Lato Light"/>
                <a:sym typeface="Lato Light"/>
              </a:defRPr>
            </a:lvl4pPr>
            <a:lvl5pPr indent="-317500" lvl="4" marL="2286000" rtl="0">
              <a:lnSpc>
                <a:spcPct val="100000"/>
              </a:lnSpc>
              <a:spcBef>
                <a:spcPts val="1600"/>
              </a:spcBef>
              <a:spcAft>
                <a:spcPts val="0"/>
              </a:spcAft>
              <a:buClr>
                <a:schemeClr val="accent4"/>
              </a:buClr>
              <a:buSzPts val="1400"/>
              <a:buFont typeface="Lato Light"/>
              <a:buChar char="○"/>
              <a:defRPr>
                <a:solidFill>
                  <a:schemeClr val="accent4"/>
                </a:solidFill>
                <a:latin typeface="Lato Light"/>
                <a:ea typeface="Lato Light"/>
                <a:cs typeface="Lato Light"/>
                <a:sym typeface="Lato Light"/>
              </a:defRPr>
            </a:lvl5pPr>
            <a:lvl6pPr indent="-317500" lvl="5" marL="2743200" rtl="0">
              <a:lnSpc>
                <a:spcPct val="100000"/>
              </a:lnSpc>
              <a:spcBef>
                <a:spcPts val="1600"/>
              </a:spcBef>
              <a:spcAft>
                <a:spcPts val="0"/>
              </a:spcAft>
              <a:buClr>
                <a:schemeClr val="accent4"/>
              </a:buClr>
              <a:buSzPts val="1400"/>
              <a:buFont typeface="Lato Light"/>
              <a:buChar char="■"/>
              <a:defRPr>
                <a:solidFill>
                  <a:schemeClr val="accent4"/>
                </a:solidFill>
                <a:latin typeface="Lato Light"/>
                <a:ea typeface="Lato Light"/>
                <a:cs typeface="Lato Light"/>
                <a:sym typeface="Lato Light"/>
              </a:defRPr>
            </a:lvl6pPr>
            <a:lvl7pPr indent="-317500" lvl="6" marL="3200400" rtl="0">
              <a:lnSpc>
                <a:spcPct val="100000"/>
              </a:lnSpc>
              <a:spcBef>
                <a:spcPts val="1600"/>
              </a:spcBef>
              <a:spcAft>
                <a:spcPts val="0"/>
              </a:spcAft>
              <a:buClr>
                <a:schemeClr val="accent4"/>
              </a:buClr>
              <a:buSzPts val="1400"/>
              <a:buFont typeface="Lato Light"/>
              <a:buChar char="●"/>
              <a:defRPr>
                <a:solidFill>
                  <a:schemeClr val="accent4"/>
                </a:solidFill>
                <a:latin typeface="Lato Light"/>
                <a:ea typeface="Lato Light"/>
                <a:cs typeface="Lato Light"/>
                <a:sym typeface="Lato Light"/>
              </a:defRPr>
            </a:lvl7pPr>
            <a:lvl8pPr indent="-317500" lvl="7" marL="3657600" rtl="0">
              <a:lnSpc>
                <a:spcPct val="100000"/>
              </a:lnSpc>
              <a:spcBef>
                <a:spcPts val="1600"/>
              </a:spcBef>
              <a:spcAft>
                <a:spcPts val="0"/>
              </a:spcAft>
              <a:buClr>
                <a:schemeClr val="accent4"/>
              </a:buClr>
              <a:buSzPts val="1400"/>
              <a:buFont typeface="Lato Light"/>
              <a:buChar char="○"/>
              <a:defRPr>
                <a:solidFill>
                  <a:schemeClr val="accent4"/>
                </a:solidFill>
                <a:latin typeface="Lato Light"/>
                <a:ea typeface="Lato Light"/>
                <a:cs typeface="Lato Light"/>
                <a:sym typeface="Lato Light"/>
              </a:defRPr>
            </a:lvl8pPr>
            <a:lvl9pPr indent="-317500" lvl="8" marL="4114800" rtl="0">
              <a:lnSpc>
                <a:spcPct val="100000"/>
              </a:lnSpc>
              <a:spcBef>
                <a:spcPts val="1600"/>
              </a:spcBef>
              <a:spcAft>
                <a:spcPts val="1600"/>
              </a:spcAft>
              <a:buClr>
                <a:schemeClr val="accent4"/>
              </a:buClr>
              <a:buSzPts val="1400"/>
              <a:buFont typeface="Lato Light"/>
              <a:buChar char="■"/>
              <a:defRPr>
                <a:solidFill>
                  <a:schemeClr val="accent4"/>
                </a:solidFill>
                <a:latin typeface="Lato Light"/>
                <a:ea typeface="Lato Light"/>
                <a:cs typeface="Lato Light"/>
                <a:sym typeface="Lato Light"/>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accent4"/>
                </a:solidFill>
                <a:latin typeface="Open Sans"/>
                <a:ea typeface="Open Sans"/>
                <a:cs typeface="Open Sans"/>
                <a:sym typeface="Open Sans"/>
              </a:defRPr>
            </a:lvl1pPr>
            <a:lvl2pPr lvl="1" algn="r">
              <a:buNone/>
              <a:defRPr sz="1300">
                <a:solidFill>
                  <a:schemeClr val="accent4"/>
                </a:solidFill>
                <a:latin typeface="Open Sans"/>
                <a:ea typeface="Open Sans"/>
                <a:cs typeface="Open Sans"/>
                <a:sym typeface="Open Sans"/>
              </a:defRPr>
            </a:lvl2pPr>
            <a:lvl3pPr lvl="2" algn="r">
              <a:buNone/>
              <a:defRPr sz="1300">
                <a:solidFill>
                  <a:schemeClr val="accent4"/>
                </a:solidFill>
                <a:latin typeface="Open Sans"/>
                <a:ea typeface="Open Sans"/>
                <a:cs typeface="Open Sans"/>
                <a:sym typeface="Open Sans"/>
              </a:defRPr>
            </a:lvl3pPr>
            <a:lvl4pPr lvl="3" algn="r">
              <a:buNone/>
              <a:defRPr sz="1300">
                <a:solidFill>
                  <a:schemeClr val="accent4"/>
                </a:solidFill>
                <a:latin typeface="Open Sans"/>
                <a:ea typeface="Open Sans"/>
                <a:cs typeface="Open Sans"/>
                <a:sym typeface="Open Sans"/>
              </a:defRPr>
            </a:lvl4pPr>
            <a:lvl5pPr lvl="4" algn="r">
              <a:buNone/>
              <a:defRPr sz="1300">
                <a:solidFill>
                  <a:schemeClr val="accent4"/>
                </a:solidFill>
                <a:latin typeface="Open Sans"/>
                <a:ea typeface="Open Sans"/>
                <a:cs typeface="Open Sans"/>
                <a:sym typeface="Open Sans"/>
              </a:defRPr>
            </a:lvl5pPr>
            <a:lvl6pPr lvl="5" algn="r">
              <a:buNone/>
              <a:defRPr sz="1300">
                <a:solidFill>
                  <a:schemeClr val="accent4"/>
                </a:solidFill>
                <a:latin typeface="Open Sans"/>
                <a:ea typeface="Open Sans"/>
                <a:cs typeface="Open Sans"/>
                <a:sym typeface="Open Sans"/>
              </a:defRPr>
            </a:lvl6pPr>
            <a:lvl7pPr lvl="6" algn="r">
              <a:buNone/>
              <a:defRPr sz="1300">
                <a:solidFill>
                  <a:schemeClr val="accent4"/>
                </a:solidFill>
                <a:latin typeface="Open Sans"/>
                <a:ea typeface="Open Sans"/>
                <a:cs typeface="Open Sans"/>
                <a:sym typeface="Open Sans"/>
              </a:defRPr>
            </a:lvl7pPr>
            <a:lvl8pPr lvl="7" algn="r">
              <a:buNone/>
              <a:defRPr sz="1300">
                <a:solidFill>
                  <a:schemeClr val="accent4"/>
                </a:solidFill>
                <a:latin typeface="Open Sans"/>
                <a:ea typeface="Open Sans"/>
                <a:cs typeface="Open Sans"/>
                <a:sym typeface="Open Sans"/>
              </a:defRPr>
            </a:lvl8pPr>
            <a:lvl9pPr lvl="8" algn="r">
              <a:buNone/>
              <a:defRPr sz="1300">
                <a:solidFill>
                  <a:schemeClr val="accent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hyperlink" Target="mailto:bruno@unitu.co.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type="ctrTitle"/>
          </p:nvPr>
        </p:nvSpPr>
        <p:spPr>
          <a:xfrm>
            <a:off x="376575" y="942975"/>
            <a:ext cx="8165400" cy="154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Unitu Report</a:t>
            </a:r>
            <a:endParaRPr/>
          </a:p>
        </p:txBody>
      </p:sp>
      <p:sp>
        <p:nvSpPr>
          <p:cNvPr id="191" name="Google Shape;191;p30"/>
          <p:cNvSpPr txBox="1"/>
          <p:nvPr>
            <p:ph idx="1" type="subTitle"/>
          </p:nvPr>
        </p:nvSpPr>
        <p:spPr>
          <a:xfrm>
            <a:off x="1823850" y="2911000"/>
            <a:ext cx="54963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Prepared for St George’s, University of London</a:t>
            </a:r>
            <a:endParaRPr/>
          </a:p>
        </p:txBody>
      </p:sp>
      <p:pic>
        <p:nvPicPr>
          <p:cNvPr id="192" name="Google Shape;192;p30"/>
          <p:cNvPicPr preferRelativeResize="0"/>
          <p:nvPr/>
        </p:nvPicPr>
        <p:blipFill>
          <a:blip r:embed="rId3">
            <a:alphaModFix/>
          </a:blip>
          <a:stretch>
            <a:fillRect/>
          </a:stretch>
        </p:blipFill>
        <p:spPr>
          <a:xfrm>
            <a:off x="3769824" y="3731257"/>
            <a:ext cx="1720550" cy="39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9"/>
          <p:cNvSpPr txBox="1"/>
          <p:nvPr>
            <p:ph type="title"/>
          </p:nvPr>
        </p:nvSpPr>
        <p:spPr>
          <a:xfrm>
            <a:off x="304525" y="394125"/>
            <a:ext cx="7840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Posts </a:t>
            </a:r>
            <a:r>
              <a:rPr lang="en" sz="2400"/>
              <a:t>(across boards + over time)</a:t>
            </a:r>
            <a:endParaRPr sz="2400"/>
          </a:p>
        </p:txBody>
      </p:sp>
      <p:sp>
        <p:nvSpPr>
          <p:cNvPr id="289" name="Google Shape;289;p39"/>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90" name="Google Shape;290;p39"/>
          <p:cNvPicPr preferRelativeResize="0"/>
          <p:nvPr/>
        </p:nvPicPr>
        <p:blipFill>
          <a:blip r:embed="rId3">
            <a:alphaModFix/>
          </a:blip>
          <a:stretch>
            <a:fillRect/>
          </a:stretch>
        </p:blipFill>
        <p:spPr>
          <a:xfrm>
            <a:off x="533400" y="1425225"/>
            <a:ext cx="7561525" cy="325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0"/>
          <p:cNvSpPr txBox="1"/>
          <p:nvPr>
            <p:ph type="title"/>
          </p:nvPr>
        </p:nvSpPr>
        <p:spPr>
          <a:xfrm>
            <a:off x="304525" y="394125"/>
            <a:ext cx="7840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Posts </a:t>
            </a:r>
            <a:r>
              <a:rPr lang="en" sz="2400"/>
              <a:t>(across programmes)</a:t>
            </a:r>
            <a:endParaRPr sz="2400"/>
          </a:p>
        </p:txBody>
      </p:sp>
      <p:sp>
        <p:nvSpPr>
          <p:cNvPr id="296" name="Google Shape;296;p40"/>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97" name="Google Shape;297;p40"/>
          <p:cNvPicPr preferRelativeResize="0"/>
          <p:nvPr/>
        </p:nvPicPr>
        <p:blipFill>
          <a:blip r:embed="rId3">
            <a:alphaModFix/>
          </a:blip>
          <a:stretch>
            <a:fillRect/>
          </a:stretch>
        </p:blipFill>
        <p:spPr>
          <a:xfrm>
            <a:off x="0" y="1556283"/>
            <a:ext cx="9143999" cy="27196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1"/>
          <p:cNvSpPr txBox="1"/>
          <p:nvPr>
            <p:ph type="title"/>
          </p:nvPr>
        </p:nvSpPr>
        <p:spPr>
          <a:xfrm>
            <a:off x="304525" y="394125"/>
            <a:ext cx="7840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Engagement</a:t>
            </a:r>
            <a:endParaRPr sz="2400"/>
          </a:p>
        </p:txBody>
      </p:sp>
      <p:sp>
        <p:nvSpPr>
          <p:cNvPr id="303" name="Google Shape;303;p41"/>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304" name="Google Shape;304;p41"/>
          <p:cNvGraphicFramePr/>
          <p:nvPr/>
        </p:nvGraphicFramePr>
        <p:xfrm>
          <a:off x="921800" y="3240175"/>
          <a:ext cx="3000000" cy="3000000"/>
        </p:xfrm>
        <a:graphic>
          <a:graphicData uri="http://schemas.openxmlformats.org/drawingml/2006/table">
            <a:tbl>
              <a:tblPr>
                <a:noFill/>
                <a:tableStyleId>{15C49882-9E38-47A1-8520-F906BB60A870}</a:tableStyleId>
              </a:tblPr>
              <a:tblGrid>
                <a:gridCol w="3183925"/>
              </a:tblGrid>
              <a:tr h="721800">
                <a:tc>
                  <a:txBody>
                    <a:bodyPr/>
                    <a:lstStyle/>
                    <a:p>
                      <a:pPr indent="0" lvl="0" marL="0" rtl="0" algn="ctr">
                        <a:spcBef>
                          <a:spcPts val="0"/>
                        </a:spcBef>
                        <a:spcAft>
                          <a:spcPts val="0"/>
                        </a:spcAft>
                        <a:buNone/>
                      </a:pPr>
                      <a:r>
                        <a:rPr b="1" lang="en" sz="1800">
                          <a:solidFill>
                            <a:srgbClr val="FFFFFF"/>
                          </a:solidFill>
                          <a:latin typeface="Lato"/>
                          <a:ea typeface="Lato"/>
                          <a:cs typeface="Lato"/>
                          <a:sym typeface="Lato"/>
                        </a:rPr>
                        <a:t>Active students voted</a:t>
                      </a:r>
                      <a:endParaRPr b="1" sz="1800">
                        <a:solidFill>
                          <a:srgbClr val="FFFFFF"/>
                        </a:solidFill>
                        <a:latin typeface="Lato"/>
                        <a:ea typeface="Lato"/>
                        <a:cs typeface="Lato"/>
                        <a:sym typeface="Lato"/>
                      </a:endParaRPr>
                    </a:p>
                  </a:txBody>
                  <a:tcPr marT="91425" marB="91425" marR="91425" marL="91425" anchor="ctr">
                    <a:lnL cap="flat" cmpd="sng" w="38100">
                      <a:solidFill>
                        <a:srgbClr val="F8C379">
                          <a:alpha val="0"/>
                        </a:srgbClr>
                      </a:solidFill>
                      <a:prstDash val="solid"/>
                      <a:round/>
                      <a:headEnd len="sm" w="sm" type="none"/>
                      <a:tailEnd len="sm" w="sm" type="none"/>
                    </a:lnL>
                    <a:lnR cap="flat" cmpd="sng" w="38100">
                      <a:solidFill>
                        <a:srgbClr val="F8C379">
                          <a:alpha val="0"/>
                        </a:srgbClr>
                      </a:solidFill>
                      <a:prstDash val="solid"/>
                      <a:round/>
                      <a:headEnd len="sm" w="sm" type="none"/>
                      <a:tailEnd len="sm" w="sm" type="none"/>
                    </a:lnR>
                    <a:lnT cap="flat" cmpd="sng" w="38100">
                      <a:solidFill>
                        <a:srgbClr val="F8C379">
                          <a:alpha val="0"/>
                        </a:srgbClr>
                      </a:solidFill>
                      <a:prstDash val="solid"/>
                      <a:round/>
                      <a:headEnd len="sm" w="sm" type="none"/>
                      <a:tailEnd len="sm" w="sm" type="none"/>
                    </a:lnT>
                    <a:lnB cap="flat" cmpd="sng" w="38100">
                      <a:solidFill>
                        <a:srgbClr val="F8C379">
                          <a:alpha val="0"/>
                        </a:srgbClr>
                      </a:solidFill>
                      <a:prstDash val="solid"/>
                      <a:round/>
                      <a:headEnd len="sm" w="sm" type="none"/>
                      <a:tailEnd len="sm" w="sm" type="none"/>
                    </a:lnB>
                    <a:solidFill>
                      <a:srgbClr val="22CE6B"/>
                    </a:solidFill>
                  </a:tcPr>
                </a:tc>
              </a:tr>
            </a:tbl>
          </a:graphicData>
        </a:graphic>
      </p:graphicFrame>
      <p:graphicFrame>
        <p:nvGraphicFramePr>
          <p:cNvPr id="305" name="Google Shape;305;p41"/>
          <p:cNvGraphicFramePr/>
          <p:nvPr/>
        </p:nvGraphicFramePr>
        <p:xfrm>
          <a:off x="4821538" y="3240175"/>
          <a:ext cx="3000000" cy="3000000"/>
        </p:xfrm>
        <a:graphic>
          <a:graphicData uri="http://schemas.openxmlformats.org/drawingml/2006/table">
            <a:tbl>
              <a:tblPr>
                <a:noFill/>
                <a:tableStyleId>{15C49882-9E38-47A1-8520-F906BB60A870}</a:tableStyleId>
              </a:tblPr>
              <a:tblGrid>
                <a:gridCol w="3091200"/>
              </a:tblGrid>
              <a:tr h="721800">
                <a:tc>
                  <a:txBody>
                    <a:bodyPr/>
                    <a:lstStyle/>
                    <a:p>
                      <a:pPr indent="0" lvl="0" marL="0" rtl="0" algn="ctr">
                        <a:spcBef>
                          <a:spcPts val="0"/>
                        </a:spcBef>
                        <a:spcAft>
                          <a:spcPts val="0"/>
                        </a:spcAft>
                        <a:buNone/>
                      </a:pPr>
                      <a:r>
                        <a:rPr b="1" lang="en" sz="1800">
                          <a:solidFill>
                            <a:srgbClr val="FFFFFF"/>
                          </a:solidFill>
                          <a:latin typeface="Lato"/>
                          <a:ea typeface="Lato"/>
                          <a:cs typeface="Lato"/>
                          <a:sym typeface="Lato"/>
                        </a:rPr>
                        <a:t>Active students commented</a:t>
                      </a:r>
                      <a:endParaRPr b="1" sz="1800">
                        <a:solidFill>
                          <a:srgbClr val="FFFFFF"/>
                        </a:solidFill>
                        <a:latin typeface="Lato"/>
                        <a:ea typeface="Lato"/>
                        <a:cs typeface="Lato"/>
                        <a:sym typeface="Lato"/>
                      </a:endParaRPr>
                    </a:p>
                  </a:txBody>
                  <a:tcPr marT="91425" marB="91425" marR="91425" marL="91425" anchor="ctr">
                    <a:lnL cap="flat" cmpd="sng" w="38100">
                      <a:solidFill>
                        <a:srgbClr val="F8C379">
                          <a:alpha val="0"/>
                        </a:srgbClr>
                      </a:solidFill>
                      <a:prstDash val="solid"/>
                      <a:round/>
                      <a:headEnd len="sm" w="sm" type="none"/>
                      <a:tailEnd len="sm" w="sm" type="none"/>
                    </a:lnL>
                    <a:lnR cap="flat" cmpd="sng" w="38100">
                      <a:solidFill>
                        <a:srgbClr val="F8C379">
                          <a:alpha val="0"/>
                        </a:srgbClr>
                      </a:solidFill>
                      <a:prstDash val="solid"/>
                      <a:round/>
                      <a:headEnd len="sm" w="sm" type="none"/>
                      <a:tailEnd len="sm" w="sm" type="none"/>
                    </a:lnR>
                    <a:lnT cap="flat" cmpd="sng" w="38100">
                      <a:solidFill>
                        <a:srgbClr val="F8C379">
                          <a:alpha val="0"/>
                        </a:srgbClr>
                      </a:solidFill>
                      <a:prstDash val="solid"/>
                      <a:round/>
                      <a:headEnd len="sm" w="sm" type="none"/>
                      <a:tailEnd len="sm" w="sm" type="none"/>
                    </a:lnT>
                    <a:lnB cap="flat" cmpd="sng" w="38100">
                      <a:solidFill>
                        <a:srgbClr val="F8C379">
                          <a:alpha val="0"/>
                        </a:srgbClr>
                      </a:solidFill>
                      <a:prstDash val="solid"/>
                      <a:round/>
                      <a:headEnd len="sm" w="sm" type="none"/>
                      <a:tailEnd len="sm" w="sm" type="none"/>
                    </a:lnB>
                    <a:solidFill>
                      <a:srgbClr val="22CE6B"/>
                    </a:solidFill>
                  </a:tcPr>
                </a:tc>
              </a:tr>
            </a:tbl>
          </a:graphicData>
        </a:graphic>
      </p:graphicFrame>
      <p:sp>
        <p:nvSpPr>
          <p:cNvPr id="306" name="Google Shape;306;p41"/>
          <p:cNvSpPr/>
          <p:nvPr/>
        </p:nvSpPr>
        <p:spPr>
          <a:xfrm>
            <a:off x="1755213" y="1481475"/>
            <a:ext cx="1517100" cy="1539600"/>
          </a:xfrm>
          <a:prstGeom prst="ellipse">
            <a:avLst/>
          </a:prstGeom>
          <a:solidFill>
            <a:srgbClr val="1472B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Righteous"/>
                <a:ea typeface="Righteous"/>
                <a:cs typeface="Righteous"/>
                <a:sym typeface="Righteous"/>
              </a:rPr>
              <a:t>611</a:t>
            </a:r>
            <a:r>
              <a:rPr lang="en" sz="3000">
                <a:solidFill>
                  <a:srgbClr val="FFFFFF"/>
                </a:solidFill>
                <a:latin typeface="Righteous"/>
                <a:ea typeface="Righteous"/>
                <a:cs typeface="Righteous"/>
                <a:sym typeface="Righteous"/>
              </a:rPr>
              <a:t>%</a:t>
            </a:r>
            <a:endParaRPr sz="3000">
              <a:solidFill>
                <a:srgbClr val="FFFFFF"/>
              </a:solidFill>
              <a:latin typeface="Righteous"/>
              <a:ea typeface="Righteous"/>
              <a:cs typeface="Righteous"/>
              <a:sym typeface="Righteous"/>
            </a:endParaRPr>
          </a:p>
        </p:txBody>
      </p:sp>
      <p:sp>
        <p:nvSpPr>
          <p:cNvPr id="307" name="Google Shape;307;p41"/>
          <p:cNvSpPr/>
          <p:nvPr/>
        </p:nvSpPr>
        <p:spPr>
          <a:xfrm>
            <a:off x="5608599" y="1481475"/>
            <a:ext cx="1517100" cy="1539600"/>
          </a:xfrm>
          <a:prstGeom prst="ellipse">
            <a:avLst/>
          </a:prstGeom>
          <a:solidFill>
            <a:srgbClr val="1472BB"/>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3000">
                <a:solidFill>
                  <a:srgbClr val="FFFFFF"/>
                </a:solidFill>
                <a:latin typeface="Righteous"/>
                <a:ea typeface="Righteous"/>
                <a:cs typeface="Righteous"/>
                <a:sym typeface="Righteous"/>
              </a:rPr>
              <a:t>160</a:t>
            </a:r>
            <a:r>
              <a:rPr lang="en" sz="3000">
                <a:solidFill>
                  <a:srgbClr val="FFFFFF"/>
                </a:solidFill>
                <a:latin typeface="Righteous"/>
                <a:ea typeface="Righteous"/>
                <a:cs typeface="Righteous"/>
                <a:sym typeface="Righteous"/>
              </a:rPr>
              <a:t>%</a:t>
            </a:r>
            <a:endParaRPr sz="3000">
              <a:solidFill>
                <a:srgbClr val="FFFFFF"/>
              </a:solidFill>
            </a:endParaRPr>
          </a:p>
        </p:txBody>
      </p:sp>
      <p:sp>
        <p:nvSpPr>
          <p:cNvPr id="308" name="Google Shape;308;p41"/>
          <p:cNvSpPr txBox="1"/>
          <p:nvPr/>
        </p:nvSpPr>
        <p:spPr>
          <a:xfrm>
            <a:off x="1070825" y="4040275"/>
            <a:ext cx="2743200" cy="3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For every student that activated their account they would vote at 6x.</a:t>
            </a:r>
            <a:endParaRPr sz="1100">
              <a:latin typeface="Lato"/>
              <a:ea typeface="Lato"/>
              <a:cs typeface="Lato"/>
              <a:sym typeface="Lato"/>
            </a:endParaRPr>
          </a:p>
        </p:txBody>
      </p:sp>
      <p:sp>
        <p:nvSpPr>
          <p:cNvPr id="309" name="Google Shape;309;p41"/>
          <p:cNvSpPr txBox="1"/>
          <p:nvPr/>
        </p:nvSpPr>
        <p:spPr>
          <a:xfrm>
            <a:off x="4899025" y="4040275"/>
            <a:ext cx="2839800" cy="3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For every student that activated their account they would comment at least once.</a:t>
            </a:r>
            <a:endParaRPr sz="11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2"/>
          <p:cNvSpPr txBox="1"/>
          <p:nvPr>
            <p:ph type="title"/>
          </p:nvPr>
        </p:nvSpPr>
        <p:spPr>
          <a:xfrm>
            <a:off x="304525" y="394125"/>
            <a:ext cx="7840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Anonymity</a:t>
            </a:r>
            <a:endParaRPr sz="2400"/>
          </a:p>
        </p:txBody>
      </p:sp>
      <p:sp>
        <p:nvSpPr>
          <p:cNvPr id="315" name="Google Shape;315;p42"/>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6" name="Google Shape;316;p42"/>
          <p:cNvSpPr/>
          <p:nvPr/>
        </p:nvSpPr>
        <p:spPr>
          <a:xfrm>
            <a:off x="1514675" y="2091192"/>
            <a:ext cx="1701000" cy="1701000"/>
          </a:xfrm>
          <a:prstGeom prst="ellipse">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2"/>
          <p:cNvSpPr/>
          <p:nvPr/>
        </p:nvSpPr>
        <p:spPr>
          <a:xfrm>
            <a:off x="1389425" y="2032967"/>
            <a:ext cx="1701000" cy="1701000"/>
          </a:xfrm>
          <a:prstGeom prst="ellipse">
            <a:avLst/>
          </a:prstGeom>
          <a:solidFill>
            <a:srgbClr val="147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2"/>
          <p:cNvSpPr txBox="1"/>
          <p:nvPr/>
        </p:nvSpPr>
        <p:spPr>
          <a:xfrm>
            <a:off x="3158313" y="3060592"/>
            <a:ext cx="13113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000">
                <a:latin typeface="Lato"/>
                <a:ea typeface="Lato"/>
                <a:cs typeface="Lato"/>
                <a:sym typeface="Lato"/>
              </a:rPr>
              <a:t>Anonymous</a:t>
            </a:r>
            <a:endParaRPr b="1" sz="1000">
              <a:solidFill>
                <a:srgbClr val="000000"/>
              </a:solidFill>
              <a:latin typeface="Lato"/>
              <a:ea typeface="Lato"/>
              <a:cs typeface="Lato"/>
              <a:sym typeface="Lato"/>
            </a:endParaRPr>
          </a:p>
        </p:txBody>
      </p:sp>
      <p:cxnSp>
        <p:nvCxnSpPr>
          <p:cNvPr id="319" name="Google Shape;319;p42"/>
          <p:cNvCxnSpPr/>
          <p:nvPr/>
        </p:nvCxnSpPr>
        <p:spPr>
          <a:xfrm rot="10800000">
            <a:off x="2559463" y="3430200"/>
            <a:ext cx="1560300" cy="0"/>
          </a:xfrm>
          <a:prstGeom prst="straightConnector1">
            <a:avLst/>
          </a:prstGeom>
          <a:noFill/>
          <a:ln cap="flat" cmpd="sng" w="19050">
            <a:solidFill>
              <a:srgbClr val="1472BB"/>
            </a:solidFill>
            <a:prstDash val="solid"/>
            <a:round/>
            <a:headEnd len="med" w="med" type="none"/>
            <a:tailEnd len="med" w="med" type="none"/>
          </a:ln>
        </p:spPr>
      </p:cxnSp>
      <p:sp>
        <p:nvSpPr>
          <p:cNvPr id="320" name="Google Shape;320;p42"/>
          <p:cNvSpPr/>
          <p:nvPr/>
        </p:nvSpPr>
        <p:spPr>
          <a:xfrm>
            <a:off x="1389425" y="2032967"/>
            <a:ext cx="1701000" cy="1701000"/>
          </a:xfrm>
          <a:prstGeom prst="pie">
            <a:avLst>
              <a:gd fmla="val 13491222" name="adj1"/>
              <a:gd fmla="val 16229161" name="adj2"/>
            </a:avLst>
          </a:prstGeom>
          <a:solidFill>
            <a:srgbClr val="84B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2"/>
          <p:cNvSpPr txBox="1"/>
          <p:nvPr/>
        </p:nvSpPr>
        <p:spPr>
          <a:xfrm>
            <a:off x="1779238" y="2292550"/>
            <a:ext cx="488700" cy="2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ato Black"/>
                <a:ea typeface="Lato Black"/>
                <a:cs typeface="Lato Black"/>
                <a:sym typeface="Lato Black"/>
              </a:rPr>
              <a:t>15%</a:t>
            </a:r>
            <a:endParaRPr sz="1000">
              <a:solidFill>
                <a:srgbClr val="FFFFFF"/>
              </a:solidFill>
              <a:latin typeface="Lato Black"/>
              <a:ea typeface="Lato Black"/>
              <a:cs typeface="Lato Black"/>
              <a:sym typeface="Lato Black"/>
            </a:endParaRPr>
          </a:p>
        </p:txBody>
      </p:sp>
      <p:sp>
        <p:nvSpPr>
          <p:cNvPr id="322" name="Google Shape;322;p42"/>
          <p:cNvSpPr txBox="1"/>
          <p:nvPr/>
        </p:nvSpPr>
        <p:spPr>
          <a:xfrm>
            <a:off x="2368113" y="2900950"/>
            <a:ext cx="488700" cy="2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ato Black"/>
                <a:ea typeface="Lato Black"/>
                <a:cs typeface="Lato Black"/>
                <a:sym typeface="Lato Black"/>
              </a:rPr>
              <a:t>85%</a:t>
            </a:r>
            <a:endParaRPr sz="1000">
              <a:solidFill>
                <a:srgbClr val="FFFFFF"/>
              </a:solidFill>
              <a:latin typeface="Lato Black"/>
              <a:ea typeface="Lato Black"/>
              <a:cs typeface="Lato Black"/>
              <a:sym typeface="Lato Black"/>
            </a:endParaRPr>
          </a:p>
        </p:txBody>
      </p:sp>
      <p:sp>
        <p:nvSpPr>
          <p:cNvPr id="323" name="Google Shape;323;p42"/>
          <p:cNvSpPr/>
          <p:nvPr/>
        </p:nvSpPr>
        <p:spPr>
          <a:xfrm>
            <a:off x="5012275" y="2032984"/>
            <a:ext cx="1701000" cy="1701000"/>
          </a:xfrm>
          <a:prstGeom prst="ellipse">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2"/>
          <p:cNvSpPr/>
          <p:nvPr/>
        </p:nvSpPr>
        <p:spPr>
          <a:xfrm>
            <a:off x="4887025" y="1974759"/>
            <a:ext cx="1701000" cy="1701000"/>
          </a:xfrm>
          <a:prstGeom prst="ellipse">
            <a:avLst/>
          </a:prstGeom>
          <a:solidFill>
            <a:srgbClr val="147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2"/>
          <p:cNvSpPr txBox="1"/>
          <p:nvPr/>
        </p:nvSpPr>
        <p:spPr>
          <a:xfrm>
            <a:off x="6655913" y="3002384"/>
            <a:ext cx="13113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000">
                <a:latin typeface="Lato"/>
                <a:ea typeface="Lato"/>
                <a:cs typeface="Lato"/>
                <a:sym typeface="Lato"/>
              </a:rPr>
              <a:t>Anonymous</a:t>
            </a:r>
            <a:endParaRPr b="1" sz="1000">
              <a:solidFill>
                <a:srgbClr val="000000"/>
              </a:solidFill>
              <a:latin typeface="Lato"/>
              <a:ea typeface="Lato"/>
              <a:cs typeface="Lato"/>
              <a:sym typeface="Lato"/>
            </a:endParaRPr>
          </a:p>
        </p:txBody>
      </p:sp>
      <p:cxnSp>
        <p:nvCxnSpPr>
          <p:cNvPr id="326" name="Google Shape;326;p42"/>
          <p:cNvCxnSpPr/>
          <p:nvPr/>
        </p:nvCxnSpPr>
        <p:spPr>
          <a:xfrm rot="10800000">
            <a:off x="6057063" y="3371992"/>
            <a:ext cx="1560300" cy="0"/>
          </a:xfrm>
          <a:prstGeom prst="straightConnector1">
            <a:avLst/>
          </a:prstGeom>
          <a:noFill/>
          <a:ln cap="flat" cmpd="sng" w="19050">
            <a:solidFill>
              <a:srgbClr val="1472BB"/>
            </a:solidFill>
            <a:prstDash val="solid"/>
            <a:round/>
            <a:headEnd len="med" w="med" type="none"/>
            <a:tailEnd len="med" w="med" type="none"/>
          </a:ln>
        </p:spPr>
      </p:cxnSp>
      <p:sp>
        <p:nvSpPr>
          <p:cNvPr id="327" name="Google Shape;327;p42"/>
          <p:cNvSpPr/>
          <p:nvPr/>
        </p:nvSpPr>
        <p:spPr>
          <a:xfrm>
            <a:off x="4887025" y="1974759"/>
            <a:ext cx="1701000" cy="1701000"/>
          </a:xfrm>
          <a:prstGeom prst="pie">
            <a:avLst>
              <a:gd fmla="val 8396260" name="adj1"/>
              <a:gd fmla="val 16229161" name="adj2"/>
            </a:avLst>
          </a:prstGeom>
          <a:solidFill>
            <a:srgbClr val="84B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2"/>
          <p:cNvSpPr txBox="1"/>
          <p:nvPr/>
        </p:nvSpPr>
        <p:spPr>
          <a:xfrm>
            <a:off x="5119663" y="2372579"/>
            <a:ext cx="488700" cy="2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ato Black"/>
                <a:ea typeface="Lato Black"/>
                <a:cs typeface="Lato Black"/>
                <a:sym typeface="Lato Black"/>
              </a:rPr>
              <a:t>32</a:t>
            </a:r>
            <a:r>
              <a:rPr lang="en" sz="1000">
                <a:solidFill>
                  <a:srgbClr val="FFFFFF"/>
                </a:solidFill>
                <a:latin typeface="Lato Black"/>
                <a:ea typeface="Lato Black"/>
                <a:cs typeface="Lato Black"/>
                <a:sym typeface="Lato Black"/>
              </a:rPr>
              <a:t>%</a:t>
            </a:r>
            <a:endParaRPr sz="1000">
              <a:solidFill>
                <a:srgbClr val="FFFFFF"/>
              </a:solidFill>
              <a:latin typeface="Lato Black"/>
              <a:ea typeface="Lato Black"/>
              <a:cs typeface="Lato Black"/>
              <a:sym typeface="Lato Black"/>
            </a:endParaRPr>
          </a:p>
        </p:txBody>
      </p:sp>
      <p:sp>
        <p:nvSpPr>
          <p:cNvPr id="329" name="Google Shape;329;p42"/>
          <p:cNvSpPr txBox="1"/>
          <p:nvPr/>
        </p:nvSpPr>
        <p:spPr>
          <a:xfrm>
            <a:off x="5839213" y="2808254"/>
            <a:ext cx="488700" cy="2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ato Black"/>
                <a:ea typeface="Lato Black"/>
                <a:cs typeface="Lato Black"/>
                <a:sym typeface="Lato Black"/>
              </a:rPr>
              <a:t>68</a:t>
            </a:r>
            <a:r>
              <a:rPr lang="en" sz="1000">
                <a:solidFill>
                  <a:srgbClr val="FFFFFF"/>
                </a:solidFill>
                <a:latin typeface="Lato Black"/>
                <a:ea typeface="Lato Black"/>
                <a:cs typeface="Lato Black"/>
                <a:sym typeface="Lato Black"/>
              </a:rPr>
              <a:t>%</a:t>
            </a:r>
            <a:endParaRPr sz="1000">
              <a:solidFill>
                <a:srgbClr val="FFFFFF"/>
              </a:solidFill>
              <a:latin typeface="Lato Black"/>
              <a:ea typeface="Lato Black"/>
              <a:cs typeface="Lato Black"/>
              <a:sym typeface="Lato Black"/>
            </a:endParaRPr>
          </a:p>
        </p:txBody>
      </p:sp>
      <p:sp>
        <p:nvSpPr>
          <p:cNvPr id="330" name="Google Shape;330;p42"/>
          <p:cNvSpPr txBox="1"/>
          <p:nvPr/>
        </p:nvSpPr>
        <p:spPr>
          <a:xfrm>
            <a:off x="1309638" y="1541950"/>
            <a:ext cx="1860600" cy="4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22CE6B"/>
                </a:solidFill>
                <a:latin typeface="Lato"/>
                <a:ea typeface="Lato"/>
                <a:cs typeface="Lato"/>
                <a:sym typeface="Lato"/>
              </a:rPr>
              <a:t>Posting</a:t>
            </a:r>
            <a:endParaRPr b="1" sz="2000">
              <a:solidFill>
                <a:srgbClr val="22CE6B"/>
              </a:solidFill>
              <a:latin typeface="Lato"/>
              <a:ea typeface="Lato"/>
              <a:cs typeface="Lato"/>
              <a:sym typeface="Lato"/>
            </a:endParaRPr>
          </a:p>
        </p:txBody>
      </p:sp>
      <p:sp>
        <p:nvSpPr>
          <p:cNvPr id="331" name="Google Shape;331;p42"/>
          <p:cNvSpPr txBox="1"/>
          <p:nvPr/>
        </p:nvSpPr>
        <p:spPr>
          <a:xfrm>
            <a:off x="4408688" y="1485050"/>
            <a:ext cx="2657700" cy="4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22CE6B"/>
                </a:solidFill>
                <a:latin typeface="Lato"/>
                <a:ea typeface="Lato"/>
                <a:cs typeface="Lato"/>
                <a:sym typeface="Lato"/>
              </a:rPr>
              <a:t>Commenting</a:t>
            </a:r>
            <a:endParaRPr b="1" sz="2000">
              <a:solidFill>
                <a:srgbClr val="22CE6B"/>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3"/>
          <p:cNvSpPr txBox="1"/>
          <p:nvPr>
            <p:ph type="title"/>
          </p:nvPr>
        </p:nvSpPr>
        <p:spPr>
          <a:xfrm>
            <a:off x="304525" y="394125"/>
            <a:ext cx="6724800" cy="12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Engagement (over time)</a:t>
            </a:r>
            <a:endParaRPr/>
          </a:p>
        </p:txBody>
      </p:sp>
      <p:sp>
        <p:nvSpPr>
          <p:cNvPr id="337" name="Google Shape;337;p43"/>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38" name="Google Shape;338;p43"/>
          <p:cNvPicPr preferRelativeResize="0"/>
          <p:nvPr/>
        </p:nvPicPr>
        <p:blipFill>
          <a:blip r:embed="rId3">
            <a:alphaModFix/>
          </a:blip>
          <a:stretch>
            <a:fillRect/>
          </a:stretch>
        </p:blipFill>
        <p:spPr>
          <a:xfrm>
            <a:off x="1191676" y="1620325"/>
            <a:ext cx="6540974" cy="2989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4"/>
          <p:cNvSpPr txBox="1"/>
          <p:nvPr>
            <p:ph type="title"/>
          </p:nvPr>
        </p:nvSpPr>
        <p:spPr>
          <a:xfrm>
            <a:off x="304525" y="394125"/>
            <a:ext cx="6724800" cy="12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Engagement (across boards and years)</a:t>
            </a:r>
            <a:endParaRPr/>
          </a:p>
        </p:txBody>
      </p:sp>
      <p:sp>
        <p:nvSpPr>
          <p:cNvPr id="344" name="Google Shape;344;p44"/>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345" name="Google Shape;345;p44"/>
          <p:cNvGraphicFramePr/>
          <p:nvPr/>
        </p:nvGraphicFramePr>
        <p:xfrm>
          <a:off x="434425" y="1447125"/>
          <a:ext cx="3000000" cy="3000000"/>
        </p:xfrm>
        <a:graphic>
          <a:graphicData uri="http://schemas.openxmlformats.org/drawingml/2006/table">
            <a:tbl>
              <a:tblPr>
                <a:noFill/>
                <a:tableStyleId>{15C49882-9E38-47A1-8520-F906BB60A870}</a:tableStyleId>
              </a:tblPr>
              <a:tblGrid>
                <a:gridCol w="2005325"/>
                <a:gridCol w="839275"/>
                <a:gridCol w="1422300"/>
                <a:gridCol w="1422300"/>
                <a:gridCol w="1422300"/>
                <a:gridCol w="1422300"/>
              </a:tblGrid>
              <a:tr h="454600">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BOARD</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1472BB"/>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POSTS</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VIEWS</a:t>
                      </a:r>
                      <a:endParaRPr b="1" sz="12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VOTES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COMMENTS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STAFF C.</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1472BB"/>
                    </a:solidFill>
                  </a:tcPr>
                </a:tc>
              </a:tr>
              <a:tr h="570025">
                <a:tc>
                  <a:txBody>
                    <a:bodyPr/>
                    <a:lstStyle/>
                    <a:p>
                      <a:pPr indent="0" lvl="0" marL="0" rtl="0" algn="l">
                        <a:lnSpc>
                          <a:spcPct val="115000"/>
                        </a:lnSpc>
                        <a:spcBef>
                          <a:spcPts val="0"/>
                        </a:spcBef>
                        <a:spcAft>
                          <a:spcPts val="0"/>
                        </a:spcAft>
                        <a:buNone/>
                      </a:pPr>
                      <a:r>
                        <a:rPr lang="en" sz="1200">
                          <a:latin typeface="Lato"/>
                          <a:ea typeface="Lato"/>
                          <a:cs typeface="Lato"/>
                          <a:sym typeface="Lato"/>
                        </a:rPr>
                        <a:t>Allied Health and Nursing</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1472BB"/>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112</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13,254</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378</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320</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110</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574925">
                <a:tc>
                  <a:txBody>
                    <a:bodyPr/>
                    <a:lstStyle/>
                    <a:p>
                      <a:pPr indent="0" lvl="0" marL="0" rtl="0" algn="l">
                        <a:lnSpc>
                          <a:spcPct val="115000"/>
                        </a:lnSpc>
                        <a:spcBef>
                          <a:spcPts val="0"/>
                        </a:spcBef>
                        <a:spcAft>
                          <a:spcPts val="0"/>
                        </a:spcAft>
                        <a:buNone/>
                      </a:pPr>
                      <a:r>
                        <a:rPr lang="en" sz="1200">
                          <a:latin typeface="Lato"/>
                          <a:ea typeface="Lato"/>
                          <a:cs typeface="Lato"/>
                          <a:sym typeface="Lato"/>
                        </a:rPr>
                        <a:t>Medicine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296</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153,444</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7,773</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2,774</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480</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574925">
                <a:tc>
                  <a:txBody>
                    <a:bodyPr/>
                    <a:lstStyle/>
                    <a:p>
                      <a:pPr indent="0" lvl="0" marL="0" rtl="0" algn="l">
                        <a:lnSpc>
                          <a:spcPct val="115000"/>
                        </a:lnSpc>
                        <a:spcBef>
                          <a:spcPts val="0"/>
                        </a:spcBef>
                        <a:spcAft>
                          <a:spcPts val="0"/>
                        </a:spcAft>
                        <a:buNone/>
                      </a:pPr>
                      <a:r>
                        <a:rPr lang="en" sz="1200">
                          <a:latin typeface="Lato"/>
                          <a:ea typeface="Lato"/>
                          <a:cs typeface="Lato"/>
                          <a:sym typeface="Lato"/>
                        </a:rPr>
                        <a:t>Post Graduate School</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10</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423</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17</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16</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9</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574925">
                <a:tc>
                  <a:txBody>
                    <a:bodyPr/>
                    <a:lstStyle/>
                    <a:p>
                      <a:pPr indent="0" lvl="0" marL="0" rtl="0" algn="l">
                        <a:lnSpc>
                          <a:spcPct val="115000"/>
                        </a:lnSpc>
                        <a:spcBef>
                          <a:spcPts val="0"/>
                        </a:spcBef>
                        <a:spcAft>
                          <a:spcPts val="0"/>
                        </a:spcAft>
                        <a:buNone/>
                      </a:pPr>
                      <a:r>
                        <a:rPr lang="en" sz="1200">
                          <a:latin typeface="Lato"/>
                          <a:ea typeface="Lato"/>
                          <a:cs typeface="Lato"/>
                          <a:sym typeface="Lato"/>
                        </a:rPr>
                        <a:t>University</a:t>
                      </a:r>
                      <a:r>
                        <a:rPr lang="en" sz="1200">
                          <a:latin typeface="Lato"/>
                          <a:ea typeface="Lato"/>
                          <a:cs typeface="Lato"/>
                          <a:sym typeface="Lato"/>
                        </a:rPr>
                        <a:t> Board</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128</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40,618</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2,657</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939</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258</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574925">
                <a:tc>
                  <a:txBody>
                    <a:bodyPr/>
                    <a:lstStyle/>
                    <a:p>
                      <a:pPr indent="0" lvl="0" marL="0" rtl="0" algn="l">
                        <a:lnSpc>
                          <a:spcPct val="115000"/>
                        </a:lnSpc>
                        <a:spcBef>
                          <a:spcPts val="0"/>
                        </a:spcBef>
                        <a:spcAft>
                          <a:spcPts val="0"/>
                        </a:spcAft>
                        <a:buNone/>
                      </a:pPr>
                      <a:r>
                        <a:rPr lang="en" sz="1200">
                          <a:latin typeface="Lato"/>
                          <a:ea typeface="Lato"/>
                          <a:cs typeface="Lato"/>
                          <a:sym typeface="Lato"/>
                        </a:rPr>
                        <a:t>UG Science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97</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33,145</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2,625</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641</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101</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5"/>
          <p:cNvSpPr txBox="1"/>
          <p:nvPr>
            <p:ph type="title"/>
          </p:nvPr>
        </p:nvSpPr>
        <p:spPr>
          <a:xfrm>
            <a:off x="304525" y="394125"/>
            <a:ext cx="6724800" cy="12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 Engagement</a:t>
            </a:r>
            <a:endParaRPr/>
          </a:p>
        </p:txBody>
      </p:sp>
      <p:sp>
        <p:nvSpPr>
          <p:cNvPr id="351" name="Google Shape;351;p45"/>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352" name="Google Shape;352;p45"/>
          <p:cNvGraphicFramePr/>
          <p:nvPr/>
        </p:nvGraphicFramePr>
        <p:xfrm>
          <a:off x="1214725" y="1646338"/>
          <a:ext cx="3000000" cy="3000000"/>
        </p:xfrm>
        <a:graphic>
          <a:graphicData uri="http://schemas.openxmlformats.org/drawingml/2006/table">
            <a:tbl>
              <a:tblPr>
                <a:noFill/>
                <a:tableStyleId>{15C49882-9E38-47A1-8520-F906BB60A870}</a:tableStyleId>
              </a:tblPr>
              <a:tblGrid>
                <a:gridCol w="1718625"/>
                <a:gridCol w="1718625"/>
                <a:gridCol w="1718625"/>
                <a:gridCol w="1934375"/>
              </a:tblGrid>
              <a:tr h="764375">
                <a:tc>
                  <a:txBody>
                    <a:bodyPr/>
                    <a:lstStyle/>
                    <a:p>
                      <a:pPr indent="0" lvl="0" marL="0" rtl="0" algn="ctr">
                        <a:spcBef>
                          <a:spcPts val="0"/>
                        </a:spcBef>
                        <a:spcAft>
                          <a:spcPts val="0"/>
                        </a:spcAft>
                        <a:buNone/>
                      </a:pPr>
                      <a:r>
                        <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POSTS COMMENTED ON</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POSTS CLOSED BY REPS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AVERAGE TIME TO ESCALATE</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r>
              <a:tr h="692650">
                <a:tc>
                  <a:txBody>
                    <a:bodyPr/>
                    <a:lstStyle/>
                    <a:p>
                      <a:pPr indent="0" lvl="0" marL="0" rtl="0" algn="ctr">
                        <a:spcBef>
                          <a:spcPts val="0"/>
                        </a:spcBef>
                        <a:spcAft>
                          <a:spcPts val="0"/>
                        </a:spcAft>
                        <a:buNone/>
                      </a:pPr>
                      <a:r>
                        <a:rPr b="1" lang="en" sz="1200">
                          <a:latin typeface="Lato"/>
                          <a:ea typeface="Lato"/>
                          <a:cs typeface="Lato"/>
                          <a:sym typeface="Lato"/>
                        </a:rPr>
                        <a:t>St Georges, Univ. of London</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30%</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8%</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1</a:t>
                      </a:r>
                      <a:r>
                        <a:rPr b="1" lang="en" sz="1200">
                          <a:latin typeface="Lato"/>
                          <a:ea typeface="Lato"/>
                          <a:cs typeface="Lato"/>
                          <a:sym typeface="Lato"/>
                        </a:rPr>
                        <a:t> day</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2650">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Unitu Avg.</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40%</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21%</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5 days</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6"/>
          <p:cNvSpPr txBox="1"/>
          <p:nvPr>
            <p:ph type="title"/>
          </p:nvPr>
        </p:nvSpPr>
        <p:spPr>
          <a:xfrm>
            <a:off x="304525" y="394125"/>
            <a:ext cx="6724800" cy="12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Rep Impact</a:t>
            </a:r>
            <a:endParaRPr/>
          </a:p>
        </p:txBody>
      </p:sp>
      <p:sp>
        <p:nvSpPr>
          <p:cNvPr id="358" name="Google Shape;358;p46"/>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359" name="Google Shape;359;p46"/>
          <p:cNvGraphicFramePr/>
          <p:nvPr/>
        </p:nvGraphicFramePr>
        <p:xfrm>
          <a:off x="246075" y="1343738"/>
          <a:ext cx="3000000" cy="3000000"/>
        </p:xfrm>
        <a:graphic>
          <a:graphicData uri="http://schemas.openxmlformats.org/drawingml/2006/table">
            <a:tbl>
              <a:tblPr>
                <a:noFill/>
                <a:tableStyleId>{15C49882-9E38-47A1-8520-F906BB60A870}</a:tableStyleId>
              </a:tblPr>
              <a:tblGrid>
                <a:gridCol w="1223125"/>
                <a:gridCol w="1223125"/>
                <a:gridCol w="1223125"/>
                <a:gridCol w="1223125"/>
                <a:gridCol w="1223125"/>
                <a:gridCol w="1223125"/>
                <a:gridCol w="1223125"/>
              </a:tblGrid>
              <a:tr h="689650">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BOARD</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1472BB"/>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 REPS</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ACTIVE</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TRAINED</a:t>
                      </a:r>
                      <a:endParaRPr b="1" sz="12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POSTS (created by reps)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 PRIVATE</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 CLOSED</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r>
              <a:tr h="529675">
                <a:tc>
                  <a:txBody>
                    <a:bodyPr/>
                    <a:lstStyle/>
                    <a:p>
                      <a:pPr indent="0" lvl="0" marL="0" rtl="0" algn="l">
                        <a:lnSpc>
                          <a:spcPct val="115000"/>
                        </a:lnSpc>
                        <a:spcBef>
                          <a:spcPts val="0"/>
                        </a:spcBef>
                        <a:spcAft>
                          <a:spcPts val="0"/>
                        </a:spcAft>
                        <a:buNone/>
                      </a:pPr>
                      <a:r>
                        <a:rPr lang="en" sz="1200">
                          <a:latin typeface="Lato"/>
                          <a:ea typeface="Lato"/>
                          <a:cs typeface="Lato"/>
                          <a:sym typeface="Lato"/>
                        </a:rPr>
                        <a:t>Allied Health and Nursing</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1472BB"/>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29</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76</a:t>
                      </a:r>
                      <a:r>
                        <a:rPr lang="en" sz="1100">
                          <a:latin typeface="Lato"/>
                          <a:ea typeface="Lato"/>
                          <a:cs typeface="Lato"/>
                          <a:sym typeface="Lato"/>
                        </a:rPr>
                        <a:t>%</a:t>
                      </a:r>
                      <a:endParaRPr sz="11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t>3</a:t>
                      </a:r>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13</a:t>
                      </a:r>
                      <a:endParaRPr sz="11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latin typeface="Lato"/>
                          <a:ea typeface="Lato"/>
                          <a:cs typeface="Lato"/>
                          <a:sym typeface="Lato"/>
                        </a:rPr>
                        <a:t>3% (3)</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Lato"/>
                          <a:ea typeface="Lato"/>
                          <a:cs typeface="Lato"/>
                          <a:sym typeface="Lato"/>
                        </a:rPr>
                        <a:t>18</a:t>
                      </a:r>
                      <a:r>
                        <a:rPr lang="en" sz="1200">
                          <a:solidFill>
                            <a:schemeClr val="dk1"/>
                          </a:solidFill>
                          <a:latin typeface="Lato"/>
                          <a:ea typeface="Lato"/>
                          <a:cs typeface="Lato"/>
                          <a:sym typeface="Lato"/>
                        </a:rPr>
                        <a:t>% (20)</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4200">
                <a:tc>
                  <a:txBody>
                    <a:bodyPr/>
                    <a:lstStyle/>
                    <a:p>
                      <a:pPr indent="0" lvl="0" marL="0" rtl="0" algn="l">
                        <a:lnSpc>
                          <a:spcPct val="115000"/>
                        </a:lnSpc>
                        <a:spcBef>
                          <a:spcPts val="0"/>
                        </a:spcBef>
                        <a:spcAft>
                          <a:spcPts val="0"/>
                        </a:spcAft>
                        <a:buNone/>
                      </a:pPr>
                      <a:r>
                        <a:rPr lang="en" sz="1200">
                          <a:latin typeface="Lato"/>
                          <a:ea typeface="Lato"/>
                          <a:cs typeface="Lato"/>
                          <a:sym typeface="Lato"/>
                        </a:rPr>
                        <a:t>Medicine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21</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86</a:t>
                      </a:r>
                      <a:r>
                        <a:rPr lang="en" sz="1100">
                          <a:latin typeface="Lato"/>
                          <a:ea typeface="Lato"/>
                          <a:cs typeface="Lato"/>
                          <a:sym typeface="Lato"/>
                        </a:rPr>
                        <a:t>%</a:t>
                      </a:r>
                      <a:endParaRPr sz="11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t>0</a:t>
                      </a:r>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6</a:t>
                      </a:r>
                      <a:endParaRPr sz="11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chemeClr val="dk1"/>
                          </a:solidFill>
                          <a:latin typeface="Lato"/>
                          <a:ea typeface="Lato"/>
                          <a:cs typeface="Lato"/>
                          <a:sym typeface="Lato"/>
                        </a:rPr>
                        <a:t>1</a:t>
                      </a:r>
                      <a:r>
                        <a:rPr lang="en" sz="1200">
                          <a:solidFill>
                            <a:schemeClr val="dk1"/>
                          </a:solidFill>
                          <a:latin typeface="Lato"/>
                          <a:ea typeface="Lato"/>
                          <a:cs typeface="Lato"/>
                          <a:sym typeface="Lato"/>
                        </a:rPr>
                        <a:t>% (4)</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7</a:t>
                      </a:r>
                      <a:r>
                        <a:rPr lang="en" sz="1200">
                          <a:solidFill>
                            <a:schemeClr val="dk1"/>
                          </a:solidFill>
                          <a:latin typeface="Lato"/>
                          <a:ea typeface="Lato"/>
                          <a:cs typeface="Lato"/>
                          <a:sym typeface="Lato"/>
                        </a:rPr>
                        <a:t>% (21)</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79250">
                <a:tc>
                  <a:txBody>
                    <a:bodyPr/>
                    <a:lstStyle/>
                    <a:p>
                      <a:pPr indent="0" lvl="0" marL="0" rtl="0" algn="l">
                        <a:lnSpc>
                          <a:spcPct val="115000"/>
                        </a:lnSpc>
                        <a:spcBef>
                          <a:spcPts val="0"/>
                        </a:spcBef>
                        <a:spcAft>
                          <a:spcPts val="0"/>
                        </a:spcAft>
                        <a:buNone/>
                      </a:pPr>
                      <a:r>
                        <a:rPr lang="en" sz="1200">
                          <a:latin typeface="Lato"/>
                          <a:ea typeface="Lato"/>
                          <a:cs typeface="Lato"/>
                          <a:sym typeface="Lato"/>
                        </a:rPr>
                        <a:t>Post Graduate School</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10</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40</a:t>
                      </a:r>
                      <a:r>
                        <a:rPr lang="en" sz="1100">
                          <a:latin typeface="Lato"/>
                          <a:ea typeface="Lato"/>
                          <a:cs typeface="Lato"/>
                          <a:sym typeface="Lato"/>
                        </a:rPr>
                        <a:t>%</a:t>
                      </a:r>
                      <a:endParaRPr sz="11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t>0</a:t>
                      </a:r>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2</a:t>
                      </a:r>
                      <a:endParaRPr sz="11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chemeClr val="dk1"/>
                          </a:solidFill>
                          <a:latin typeface="Lato"/>
                          <a:ea typeface="Lato"/>
                          <a:cs typeface="Lato"/>
                          <a:sym typeface="Lato"/>
                        </a:rPr>
                        <a:t>10</a:t>
                      </a:r>
                      <a:r>
                        <a:rPr lang="en" sz="1200">
                          <a:solidFill>
                            <a:schemeClr val="dk1"/>
                          </a:solidFill>
                          <a:latin typeface="Lato"/>
                          <a:ea typeface="Lato"/>
                          <a:cs typeface="Lato"/>
                          <a:sym typeface="Lato"/>
                        </a:rPr>
                        <a:t>% (1)</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Lato"/>
                          <a:ea typeface="Lato"/>
                          <a:cs typeface="Lato"/>
                          <a:sym typeface="Lato"/>
                        </a:rPr>
                        <a:t>10</a:t>
                      </a:r>
                      <a:r>
                        <a:rPr lang="en" sz="1200">
                          <a:solidFill>
                            <a:schemeClr val="dk1"/>
                          </a:solidFill>
                          <a:latin typeface="Lato"/>
                          <a:ea typeface="Lato"/>
                          <a:cs typeface="Lato"/>
                          <a:sym typeface="Lato"/>
                        </a:rPr>
                        <a:t>% (1)</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4200">
                <a:tc>
                  <a:txBody>
                    <a:bodyPr/>
                    <a:lstStyle/>
                    <a:p>
                      <a:pPr indent="0" lvl="0" marL="0" rtl="0" algn="l">
                        <a:lnSpc>
                          <a:spcPct val="115000"/>
                        </a:lnSpc>
                        <a:spcBef>
                          <a:spcPts val="0"/>
                        </a:spcBef>
                        <a:spcAft>
                          <a:spcPts val="0"/>
                        </a:spcAft>
                        <a:buNone/>
                      </a:pPr>
                      <a:r>
                        <a:rPr lang="en" sz="1200">
                          <a:latin typeface="Lato"/>
                          <a:ea typeface="Lato"/>
                          <a:cs typeface="Lato"/>
                          <a:sym typeface="Lato"/>
                        </a:rPr>
                        <a:t>UG Science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14</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79</a:t>
                      </a:r>
                      <a:r>
                        <a:rPr lang="en" sz="1100">
                          <a:latin typeface="Lato"/>
                          <a:ea typeface="Lato"/>
                          <a:cs typeface="Lato"/>
                          <a:sym typeface="Lato"/>
                        </a:rPr>
                        <a:t>%</a:t>
                      </a:r>
                      <a:endParaRPr sz="11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t>2</a:t>
                      </a:r>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4</a:t>
                      </a:r>
                      <a:endParaRPr sz="11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chemeClr val="dk1"/>
                          </a:solidFill>
                          <a:latin typeface="Lato"/>
                          <a:ea typeface="Lato"/>
                          <a:cs typeface="Lato"/>
                          <a:sym typeface="Lato"/>
                        </a:rPr>
                        <a:t>10</a:t>
                      </a:r>
                      <a:r>
                        <a:rPr lang="en" sz="1200">
                          <a:solidFill>
                            <a:schemeClr val="dk1"/>
                          </a:solidFill>
                          <a:latin typeface="Lato"/>
                          <a:ea typeface="Lato"/>
                          <a:cs typeface="Lato"/>
                          <a:sym typeface="Lato"/>
                        </a:rPr>
                        <a:t>% (10)</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Lato"/>
                          <a:ea typeface="Lato"/>
                          <a:cs typeface="Lato"/>
                          <a:sym typeface="Lato"/>
                        </a:rPr>
                        <a:t>5</a:t>
                      </a:r>
                      <a:r>
                        <a:rPr lang="en" sz="1200">
                          <a:solidFill>
                            <a:schemeClr val="dk1"/>
                          </a:solidFill>
                          <a:latin typeface="Lato"/>
                          <a:ea typeface="Lato"/>
                          <a:cs typeface="Lato"/>
                          <a:sym typeface="Lato"/>
                        </a:rPr>
                        <a:t>% (5)</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47"/>
          <p:cNvSpPr txBox="1"/>
          <p:nvPr>
            <p:ph type="title"/>
          </p:nvPr>
        </p:nvSpPr>
        <p:spPr>
          <a:xfrm>
            <a:off x="304525" y="394125"/>
            <a:ext cx="6724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Staff</a:t>
            </a:r>
            <a:r>
              <a:rPr lang="en"/>
              <a:t> Engagement</a:t>
            </a:r>
            <a:endParaRPr/>
          </a:p>
        </p:txBody>
      </p:sp>
      <p:sp>
        <p:nvSpPr>
          <p:cNvPr id="365" name="Google Shape;365;p47"/>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366" name="Google Shape;366;p47"/>
          <p:cNvGraphicFramePr/>
          <p:nvPr/>
        </p:nvGraphicFramePr>
        <p:xfrm>
          <a:off x="609325" y="1871050"/>
          <a:ext cx="3000000" cy="3000000"/>
        </p:xfrm>
        <a:graphic>
          <a:graphicData uri="http://schemas.openxmlformats.org/drawingml/2006/table">
            <a:tbl>
              <a:tblPr>
                <a:noFill/>
                <a:tableStyleId>{15C49882-9E38-47A1-8520-F906BB60A870}</a:tableStyleId>
              </a:tblPr>
              <a:tblGrid>
                <a:gridCol w="1571300"/>
                <a:gridCol w="1571300"/>
                <a:gridCol w="1571300"/>
                <a:gridCol w="1571300"/>
                <a:gridCol w="1571300"/>
              </a:tblGrid>
              <a:tr h="764375">
                <a:tc>
                  <a:txBody>
                    <a:bodyPr/>
                    <a:lstStyle/>
                    <a:p>
                      <a:pPr indent="0" lvl="0" marL="0" rtl="0" algn="ctr">
                        <a:spcBef>
                          <a:spcPts val="0"/>
                        </a:spcBef>
                        <a:spcAft>
                          <a:spcPts val="0"/>
                        </a:spcAft>
                        <a:buNone/>
                      </a:pPr>
                      <a:r>
                        <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AVG TIME TO</a:t>
                      </a:r>
                      <a:endParaRPr b="1" sz="1200">
                        <a:solidFill>
                          <a:srgbClr val="FFFFFF"/>
                        </a:solidFill>
                        <a:latin typeface="Lato"/>
                        <a:ea typeface="Lato"/>
                        <a:cs typeface="Lato"/>
                        <a:sym typeface="Lato"/>
                      </a:endParaRPr>
                    </a:p>
                    <a:p>
                      <a:pPr indent="0" lvl="0" marL="0" rtl="0" algn="ctr">
                        <a:spcBef>
                          <a:spcPts val="0"/>
                        </a:spcBef>
                        <a:spcAft>
                          <a:spcPts val="0"/>
                        </a:spcAft>
                        <a:buNone/>
                      </a:pPr>
                      <a:r>
                        <a:rPr b="1" lang="en" sz="1200">
                          <a:solidFill>
                            <a:srgbClr val="FFFFFF"/>
                          </a:solidFill>
                          <a:latin typeface="Lato"/>
                          <a:ea typeface="Lato"/>
                          <a:cs typeface="Lato"/>
                          <a:sym typeface="Lato"/>
                        </a:rPr>
                        <a:t>FIRST VIEW</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AVG TIME TO</a:t>
                      </a:r>
                      <a:endParaRPr b="1" sz="1200">
                        <a:solidFill>
                          <a:schemeClr val="lt1"/>
                        </a:solidFill>
                        <a:latin typeface="Lato"/>
                        <a:ea typeface="Lato"/>
                        <a:cs typeface="Lato"/>
                        <a:sym typeface="Lato"/>
                      </a:endParaRPr>
                    </a:p>
                    <a:p>
                      <a:pPr indent="0" lvl="0" marL="0" rtl="0" algn="ctr">
                        <a:spcBef>
                          <a:spcPts val="0"/>
                        </a:spcBef>
                        <a:spcAft>
                          <a:spcPts val="0"/>
                        </a:spcAft>
                        <a:buNone/>
                      </a:pPr>
                      <a:r>
                        <a:rPr b="1" lang="en" sz="1200">
                          <a:solidFill>
                            <a:schemeClr val="lt1"/>
                          </a:solidFill>
                          <a:latin typeface="Lato"/>
                          <a:ea typeface="Lato"/>
                          <a:cs typeface="Lato"/>
                          <a:sym typeface="Lato"/>
                        </a:rPr>
                        <a:t>FIRST REPLY</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AVG TIME TO</a:t>
                      </a:r>
                      <a:endParaRPr b="1" sz="1200">
                        <a:solidFill>
                          <a:schemeClr val="lt1"/>
                        </a:solidFill>
                        <a:latin typeface="Lato"/>
                        <a:ea typeface="Lato"/>
                        <a:cs typeface="Lato"/>
                        <a:sym typeface="Lato"/>
                      </a:endParaRPr>
                    </a:p>
                    <a:p>
                      <a:pPr indent="0" lvl="0" marL="0" rtl="0" algn="ctr">
                        <a:spcBef>
                          <a:spcPts val="0"/>
                        </a:spcBef>
                        <a:spcAft>
                          <a:spcPts val="0"/>
                        </a:spcAft>
                        <a:buNone/>
                      </a:pPr>
                      <a:r>
                        <a:rPr b="1" lang="en" sz="1200">
                          <a:solidFill>
                            <a:schemeClr val="lt1"/>
                          </a:solidFill>
                          <a:latin typeface="Lato"/>
                          <a:ea typeface="Lato"/>
                          <a:cs typeface="Lato"/>
                          <a:sym typeface="Lato"/>
                        </a:rPr>
                        <a:t>RESOLUTION</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 POSTS WITH REPLY</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r>
              <a:tr h="692650">
                <a:tc>
                  <a:txBody>
                    <a:bodyPr/>
                    <a:lstStyle/>
                    <a:p>
                      <a:pPr indent="0" lvl="0" marL="0" rtl="0" algn="ctr">
                        <a:spcBef>
                          <a:spcPts val="0"/>
                        </a:spcBef>
                        <a:spcAft>
                          <a:spcPts val="0"/>
                        </a:spcAft>
                        <a:buNone/>
                      </a:pPr>
                      <a:r>
                        <a:rPr b="1" lang="en" sz="1200">
                          <a:latin typeface="Lato"/>
                          <a:ea typeface="Lato"/>
                          <a:cs typeface="Lato"/>
                          <a:sym typeface="Lato"/>
                        </a:rPr>
                        <a:t>St Georges, Univ. of London</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1 Day</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3 Days</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7 Days</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85%</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92650">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Unitu Avg.</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2 Days</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4 Days</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12 Days</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79%</a:t>
                      </a:r>
                      <a:endParaRPr b="1"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8"/>
          <p:cNvSpPr txBox="1"/>
          <p:nvPr>
            <p:ph type="title"/>
          </p:nvPr>
        </p:nvSpPr>
        <p:spPr>
          <a:xfrm>
            <a:off x="304525" y="394125"/>
            <a:ext cx="6724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Staff Engagement (per board)</a:t>
            </a:r>
            <a:endParaRPr/>
          </a:p>
        </p:txBody>
      </p:sp>
      <p:sp>
        <p:nvSpPr>
          <p:cNvPr id="372" name="Google Shape;372;p48"/>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373" name="Google Shape;373;p48"/>
          <p:cNvGraphicFramePr/>
          <p:nvPr/>
        </p:nvGraphicFramePr>
        <p:xfrm>
          <a:off x="304500" y="1413850"/>
          <a:ext cx="3000000" cy="3000000"/>
        </p:xfrm>
        <a:graphic>
          <a:graphicData uri="http://schemas.openxmlformats.org/drawingml/2006/table">
            <a:tbl>
              <a:tblPr>
                <a:noFill/>
                <a:tableStyleId>{15C49882-9E38-47A1-8520-F906BB60A870}</a:tableStyleId>
              </a:tblPr>
              <a:tblGrid>
                <a:gridCol w="1958175"/>
                <a:gridCol w="1420275"/>
                <a:gridCol w="1689225"/>
                <a:gridCol w="1689225"/>
                <a:gridCol w="1689225"/>
              </a:tblGrid>
              <a:tr h="526175">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DEPARTMENT BOARD</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1472BB"/>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AVG TIME TO</a:t>
                      </a:r>
                      <a:endParaRPr b="1" sz="1200">
                        <a:solidFill>
                          <a:srgbClr val="FFFFFF"/>
                        </a:solidFill>
                        <a:latin typeface="Lato"/>
                        <a:ea typeface="Lato"/>
                        <a:cs typeface="Lato"/>
                        <a:sym typeface="Lato"/>
                      </a:endParaRPr>
                    </a:p>
                    <a:p>
                      <a:pPr indent="0" lvl="0" marL="0" rtl="0" algn="ctr">
                        <a:spcBef>
                          <a:spcPts val="0"/>
                        </a:spcBef>
                        <a:spcAft>
                          <a:spcPts val="0"/>
                        </a:spcAft>
                        <a:buNone/>
                      </a:pPr>
                      <a:r>
                        <a:rPr b="1" lang="en" sz="1200">
                          <a:solidFill>
                            <a:srgbClr val="FFFFFF"/>
                          </a:solidFill>
                          <a:latin typeface="Lato"/>
                          <a:ea typeface="Lato"/>
                          <a:cs typeface="Lato"/>
                          <a:sym typeface="Lato"/>
                        </a:rPr>
                        <a:t>FIRST VIEW </a:t>
                      </a:r>
                      <a:r>
                        <a:rPr b="1" lang="en" sz="1200">
                          <a:solidFill>
                            <a:schemeClr val="lt1"/>
                          </a:solidFill>
                          <a:latin typeface="Lato"/>
                          <a:ea typeface="Lato"/>
                          <a:cs typeface="Lato"/>
                          <a:sym typeface="Lato"/>
                        </a:rPr>
                        <a:t>(days)</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AVG TIME TO</a:t>
                      </a:r>
                      <a:endParaRPr b="1" sz="1200">
                        <a:solidFill>
                          <a:schemeClr val="lt1"/>
                        </a:solidFill>
                        <a:latin typeface="Lato"/>
                        <a:ea typeface="Lato"/>
                        <a:cs typeface="Lato"/>
                        <a:sym typeface="Lato"/>
                      </a:endParaRPr>
                    </a:p>
                    <a:p>
                      <a:pPr indent="0" lvl="0" marL="0" rtl="0" algn="ctr">
                        <a:spcBef>
                          <a:spcPts val="0"/>
                        </a:spcBef>
                        <a:spcAft>
                          <a:spcPts val="0"/>
                        </a:spcAft>
                        <a:buNone/>
                      </a:pPr>
                      <a:r>
                        <a:rPr b="1" lang="en" sz="1200">
                          <a:solidFill>
                            <a:schemeClr val="lt1"/>
                          </a:solidFill>
                          <a:latin typeface="Lato"/>
                          <a:ea typeface="Lato"/>
                          <a:cs typeface="Lato"/>
                          <a:sym typeface="Lato"/>
                        </a:rPr>
                        <a:t>FIRST REPLY </a:t>
                      </a:r>
                      <a:r>
                        <a:rPr b="1" lang="en" sz="1200">
                          <a:solidFill>
                            <a:schemeClr val="lt1"/>
                          </a:solidFill>
                          <a:latin typeface="Lato"/>
                          <a:ea typeface="Lato"/>
                          <a:cs typeface="Lato"/>
                          <a:sym typeface="Lato"/>
                        </a:rPr>
                        <a:t>(days)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AVG TIME TO</a:t>
                      </a:r>
                      <a:endParaRPr b="1" sz="1200">
                        <a:solidFill>
                          <a:schemeClr val="lt1"/>
                        </a:solidFill>
                        <a:latin typeface="Lato"/>
                        <a:ea typeface="Lato"/>
                        <a:cs typeface="Lato"/>
                        <a:sym typeface="Lato"/>
                      </a:endParaRPr>
                    </a:p>
                    <a:p>
                      <a:pPr indent="0" lvl="0" marL="0" rtl="0" algn="ctr">
                        <a:spcBef>
                          <a:spcPts val="0"/>
                        </a:spcBef>
                        <a:spcAft>
                          <a:spcPts val="0"/>
                        </a:spcAft>
                        <a:buNone/>
                      </a:pPr>
                      <a:r>
                        <a:rPr b="1" lang="en" sz="1200">
                          <a:solidFill>
                            <a:schemeClr val="lt1"/>
                          </a:solidFill>
                          <a:latin typeface="Lato"/>
                          <a:ea typeface="Lato"/>
                          <a:cs typeface="Lato"/>
                          <a:sym typeface="Lato"/>
                        </a:rPr>
                        <a:t>RESOLUTION </a:t>
                      </a:r>
                      <a:r>
                        <a:rPr b="1" lang="en" sz="1200">
                          <a:solidFill>
                            <a:schemeClr val="lt1"/>
                          </a:solidFill>
                          <a:latin typeface="Lato"/>
                          <a:ea typeface="Lato"/>
                          <a:cs typeface="Lato"/>
                          <a:sym typeface="Lato"/>
                        </a:rPr>
                        <a:t>(days)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 POSTS WITH REPLY</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1472BB"/>
                    </a:solidFill>
                  </a:tcPr>
                </a:tc>
              </a:tr>
              <a:tr h="476800">
                <a:tc>
                  <a:txBody>
                    <a:bodyPr/>
                    <a:lstStyle/>
                    <a:p>
                      <a:pPr indent="0" lvl="0" marL="0" rtl="0" algn="l">
                        <a:lnSpc>
                          <a:spcPct val="115000"/>
                        </a:lnSpc>
                        <a:spcBef>
                          <a:spcPts val="0"/>
                        </a:spcBef>
                        <a:spcAft>
                          <a:spcPts val="0"/>
                        </a:spcAft>
                        <a:buNone/>
                      </a:pPr>
                      <a:r>
                        <a:rPr lang="en" sz="1200">
                          <a:latin typeface="Lato"/>
                          <a:ea typeface="Lato"/>
                          <a:cs typeface="Lato"/>
                          <a:sym typeface="Lato"/>
                        </a:rPr>
                        <a:t>Allied Health and Nursing</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1472BB"/>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0.9</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5.0</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12.3</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72</a:t>
                      </a:r>
                      <a:r>
                        <a:rPr lang="en" sz="1200">
                          <a:latin typeface="Lato"/>
                          <a:ea typeface="Lato"/>
                          <a:cs typeface="Lato"/>
                          <a:sym typeface="Lato"/>
                        </a:rPr>
                        <a:t>%</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FFFFF"/>
                    </a:solidFill>
                  </a:tcPr>
                </a:tc>
              </a:tr>
              <a:tr h="480900">
                <a:tc>
                  <a:txBody>
                    <a:bodyPr/>
                    <a:lstStyle/>
                    <a:p>
                      <a:pPr indent="0" lvl="0" marL="0" rtl="0" algn="l">
                        <a:lnSpc>
                          <a:spcPct val="115000"/>
                        </a:lnSpc>
                        <a:spcBef>
                          <a:spcPts val="0"/>
                        </a:spcBef>
                        <a:spcAft>
                          <a:spcPts val="0"/>
                        </a:spcAft>
                        <a:buNone/>
                      </a:pPr>
                      <a:r>
                        <a:rPr lang="en" sz="1200">
                          <a:latin typeface="Lato"/>
                          <a:ea typeface="Lato"/>
                          <a:cs typeface="Lato"/>
                          <a:sym typeface="Lato"/>
                        </a:rPr>
                        <a:t>Medicine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0.6</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3.2</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6.4</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93</a:t>
                      </a:r>
                      <a:r>
                        <a:rPr lang="en" sz="1200">
                          <a:latin typeface="Lato"/>
                          <a:ea typeface="Lato"/>
                          <a:cs typeface="Lato"/>
                          <a:sym typeface="Lato"/>
                        </a:rPr>
                        <a:t>%</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FFFFF"/>
                    </a:solidFill>
                  </a:tcPr>
                </a:tc>
              </a:tr>
              <a:tr h="480900">
                <a:tc>
                  <a:txBody>
                    <a:bodyPr/>
                    <a:lstStyle/>
                    <a:p>
                      <a:pPr indent="0" lvl="0" marL="0" rtl="0" algn="l">
                        <a:lnSpc>
                          <a:spcPct val="115000"/>
                        </a:lnSpc>
                        <a:spcBef>
                          <a:spcPts val="0"/>
                        </a:spcBef>
                        <a:spcAft>
                          <a:spcPts val="0"/>
                        </a:spcAft>
                        <a:buNone/>
                      </a:pPr>
                      <a:r>
                        <a:rPr lang="en" sz="1200">
                          <a:latin typeface="Lato"/>
                          <a:ea typeface="Lato"/>
                          <a:cs typeface="Lato"/>
                          <a:sym typeface="Lato"/>
                        </a:rPr>
                        <a:t>Post Graduate School</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null</a:t>
                      </a:r>
                      <a:endParaRPr b="1"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null</a:t>
                      </a:r>
                      <a:endParaRPr b="1" sz="1200">
                        <a:latin typeface="Lato"/>
                        <a:ea typeface="Lato"/>
                        <a:cs typeface="Lato"/>
                        <a:sym typeface="Lato"/>
                      </a:endParaRPr>
                    </a:p>
                  </a:txBody>
                  <a:tcPr marT="19050" marB="19050"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200">
                          <a:latin typeface="Lato"/>
                          <a:ea typeface="Lato"/>
                          <a:cs typeface="Lato"/>
                          <a:sym typeface="Lato"/>
                        </a:rPr>
                        <a:t>null</a:t>
                      </a:r>
                      <a:endParaRPr b="1" sz="1200">
                        <a:latin typeface="Lato"/>
                        <a:ea typeface="Lato"/>
                        <a:cs typeface="Lato"/>
                        <a:sym typeface="Lato"/>
                      </a:endParaRPr>
                    </a:p>
                  </a:txBody>
                  <a:tcPr marT="19050" marB="19050"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latin typeface="Lato"/>
                          <a:ea typeface="Lato"/>
                          <a:cs typeface="Lato"/>
                          <a:sym typeface="Lato"/>
                        </a:rPr>
                        <a:t>50</a:t>
                      </a:r>
                      <a:r>
                        <a:rPr lang="en" sz="1200">
                          <a:latin typeface="Lato"/>
                          <a:ea typeface="Lato"/>
                          <a:cs typeface="Lato"/>
                          <a:sym typeface="Lato"/>
                        </a:rPr>
                        <a:t>%</a:t>
                      </a:r>
                      <a:endParaRPr sz="1200">
                        <a:latin typeface="Lato"/>
                        <a:ea typeface="Lato"/>
                        <a:cs typeface="Lato"/>
                        <a:sym typeface="Lato"/>
                      </a:endParaRPr>
                    </a:p>
                  </a:txBody>
                  <a:tcPr marT="19050" marB="19050"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FFFFF"/>
                    </a:solidFill>
                  </a:tcPr>
                </a:tc>
              </a:tr>
              <a:tr h="480900">
                <a:tc>
                  <a:txBody>
                    <a:bodyPr/>
                    <a:lstStyle/>
                    <a:p>
                      <a:pPr indent="0" lvl="0" marL="0" rtl="0" algn="l">
                        <a:lnSpc>
                          <a:spcPct val="115000"/>
                        </a:lnSpc>
                        <a:spcBef>
                          <a:spcPts val="0"/>
                        </a:spcBef>
                        <a:spcAft>
                          <a:spcPts val="0"/>
                        </a:spcAft>
                        <a:buNone/>
                      </a:pPr>
                      <a:r>
                        <a:rPr lang="en" sz="1200">
                          <a:latin typeface="Lato"/>
                          <a:ea typeface="Lato"/>
                          <a:cs typeface="Lato"/>
                          <a:sym typeface="Lato"/>
                        </a:rPr>
                        <a:t>University Board</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0.3</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1.9</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7.9</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90</a:t>
                      </a:r>
                      <a:r>
                        <a:rPr lang="en" sz="1200">
                          <a:latin typeface="Lato"/>
                          <a:ea typeface="Lato"/>
                          <a:cs typeface="Lato"/>
                          <a:sym typeface="Lato"/>
                        </a:rPr>
                        <a:t>%</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FFFFF"/>
                    </a:solidFill>
                  </a:tcPr>
                </a:tc>
              </a:tr>
              <a:tr h="480900">
                <a:tc>
                  <a:txBody>
                    <a:bodyPr/>
                    <a:lstStyle/>
                    <a:p>
                      <a:pPr indent="0" lvl="0" marL="0" rtl="0" algn="l">
                        <a:lnSpc>
                          <a:spcPct val="115000"/>
                        </a:lnSpc>
                        <a:spcBef>
                          <a:spcPts val="0"/>
                        </a:spcBef>
                        <a:spcAft>
                          <a:spcPts val="0"/>
                        </a:spcAft>
                        <a:buNone/>
                      </a:pPr>
                      <a:r>
                        <a:rPr lang="en" sz="1200">
                          <a:latin typeface="Lato"/>
                          <a:ea typeface="Lato"/>
                          <a:cs typeface="Lato"/>
                          <a:sym typeface="Lato"/>
                        </a:rPr>
                        <a:t>UG Science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0.6</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3.2</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Lato"/>
                          <a:ea typeface="Lato"/>
                          <a:cs typeface="Lato"/>
                          <a:sym typeface="Lato"/>
                        </a:rPr>
                        <a:t>6.5</a:t>
                      </a:r>
                      <a:endParaRPr sz="11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67</a:t>
                      </a:r>
                      <a:r>
                        <a:rPr lang="en" sz="1200">
                          <a:latin typeface="Lato"/>
                          <a:ea typeface="Lato"/>
                          <a:cs typeface="Lato"/>
                          <a:sym typeface="Lato"/>
                        </a:rPr>
                        <a:t>%</a:t>
                      </a:r>
                      <a:endParaRPr sz="1200">
                        <a:latin typeface="Lato"/>
                        <a:ea typeface="Lato"/>
                        <a:cs typeface="Lato"/>
                        <a:sym typeface="La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1"/>
          <p:cNvSpPr txBox="1"/>
          <p:nvPr>
            <p:ph idx="7" type="title"/>
          </p:nvPr>
        </p:nvSpPr>
        <p:spPr>
          <a:xfrm>
            <a:off x="304525" y="394125"/>
            <a:ext cx="3630900" cy="8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Deployment Report</a:t>
            </a:r>
            <a:endParaRPr/>
          </a:p>
        </p:txBody>
      </p:sp>
      <p:sp>
        <p:nvSpPr>
          <p:cNvPr id="198" name="Google Shape;198;p31"/>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199" name="Google Shape;199;p31"/>
          <p:cNvGraphicFramePr/>
          <p:nvPr/>
        </p:nvGraphicFramePr>
        <p:xfrm>
          <a:off x="232125" y="1317625"/>
          <a:ext cx="3000000" cy="3000000"/>
        </p:xfrm>
        <a:graphic>
          <a:graphicData uri="http://schemas.openxmlformats.org/drawingml/2006/table">
            <a:tbl>
              <a:tblPr>
                <a:noFill/>
                <a:tableStyleId>{15C49882-9E38-47A1-8520-F906BB60A870}</a:tableStyleId>
              </a:tblPr>
              <a:tblGrid>
                <a:gridCol w="1845575"/>
                <a:gridCol w="1666450"/>
                <a:gridCol w="1756025"/>
                <a:gridCol w="1756025"/>
                <a:gridCol w="1756025"/>
              </a:tblGrid>
              <a:tr h="333650">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BOARDS</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1472BB"/>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STUDENTS</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lt1"/>
                          </a:solidFill>
                          <a:latin typeface="Lato"/>
                          <a:ea typeface="Lato"/>
                          <a:cs typeface="Lato"/>
                          <a:sym typeface="Lato"/>
                        </a:rPr>
                        <a:t>REPS</a:t>
                      </a:r>
                      <a:endParaRPr b="1" sz="1200">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STAFF</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ADMINS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r>
              <a:tr h="499375">
                <a:tc>
                  <a:txBody>
                    <a:bodyPr/>
                    <a:lstStyle/>
                    <a:p>
                      <a:pPr indent="0" lvl="0" marL="0" rtl="0" algn="l">
                        <a:lnSpc>
                          <a:spcPct val="115000"/>
                        </a:lnSpc>
                        <a:spcBef>
                          <a:spcPts val="0"/>
                        </a:spcBef>
                        <a:spcAft>
                          <a:spcPts val="0"/>
                        </a:spcAft>
                        <a:buNone/>
                      </a:pPr>
                      <a:r>
                        <a:rPr lang="en" sz="1200">
                          <a:latin typeface="Lato"/>
                          <a:ea typeface="Lato"/>
                          <a:cs typeface="Lato"/>
                          <a:sym typeface="Lato"/>
                        </a:rPr>
                        <a:t>Allied Health and Nursing</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1472BB"/>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latin typeface="Lato"/>
                          <a:ea typeface="Lato"/>
                          <a:cs typeface="Lato"/>
                          <a:sym typeface="Lato"/>
                        </a:rPr>
                        <a:t>1,977</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200">
                          <a:latin typeface="Lato"/>
                          <a:ea typeface="Lato"/>
                          <a:cs typeface="Lato"/>
                          <a:sym typeface="Lato"/>
                        </a:rPr>
                        <a:t>29</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75</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9</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3675">
                <a:tc>
                  <a:txBody>
                    <a:bodyPr/>
                    <a:lstStyle/>
                    <a:p>
                      <a:pPr indent="0" lvl="0" marL="0" rtl="0" algn="l">
                        <a:lnSpc>
                          <a:spcPct val="115000"/>
                        </a:lnSpc>
                        <a:spcBef>
                          <a:spcPts val="0"/>
                        </a:spcBef>
                        <a:spcAft>
                          <a:spcPts val="0"/>
                        </a:spcAft>
                        <a:buNone/>
                      </a:pPr>
                      <a:r>
                        <a:rPr lang="en" sz="1200">
                          <a:latin typeface="Lato"/>
                          <a:ea typeface="Lato"/>
                          <a:cs typeface="Lato"/>
                          <a:sym typeface="Lato"/>
                        </a:rPr>
                        <a:t>Medicine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latin typeface="Lato"/>
                          <a:ea typeface="Lato"/>
                          <a:cs typeface="Lato"/>
                          <a:sym typeface="Lato"/>
                        </a:rPr>
                        <a:t>1,437</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200">
                          <a:latin typeface="Lato"/>
                          <a:ea typeface="Lato"/>
                          <a:cs typeface="Lato"/>
                          <a:sym typeface="Lato"/>
                        </a:rPr>
                        <a:t>21</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34</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3</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3675">
                <a:tc>
                  <a:txBody>
                    <a:bodyPr/>
                    <a:lstStyle/>
                    <a:p>
                      <a:pPr indent="0" lvl="0" marL="0" rtl="0" algn="l">
                        <a:lnSpc>
                          <a:spcPct val="115000"/>
                        </a:lnSpc>
                        <a:spcBef>
                          <a:spcPts val="0"/>
                        </a:spcBef>
                        <a:spcAft>
                          <a:spcPts val="0"/>
                        </a:spcAft>
                        <a:buNone/>
                      </a:pPr>
                      <a:r>
                        <a:rPr lang="en" sz="1200">
                          <a:latin typeface="Lato"/>
                          <a:ea typeface="Lato"/>
                          <a:cs typeface="Lato"/>
                          <a:sym typeface="Lato"/>
                        </a:rPr>
                        <a:t>Post Graduate School</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latin typeface="Lato"/>
                          <a:ea typeface="Lato"/>
                          <a:cs typeface="Lato"/>
                          <a:sym typeface="Lato"/>
                        </a:rPr>
                        <a:t>450</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200">
                          <a:latin typeface="Lato"/>
                          <a:ea typeface="Lato"/>
                          <a:cs typeface="Lato"/>
                          <a:sym typeface="Lato"/>
                        </a:rPr>
                        <a:t>10</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34</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5</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3675">
                <a:tc>
                  <a:txBody>
                    <a:bodyPr/>
                    <a:lstStyle/>
                    <a:p>
                      <a:pPr indent="0" lvl="0" marL="0" rtl="0" algn="l">
                        <a:lnSpc>
                          <a:spcPct val="115000"/>
                        </a:lnSpc>
                        <a:spcBef>
                          <a:spcPts val="0"/>
                        </a:spcBef>
                        <a:spcAft>
                          <a:spcPts val="0"/>
                        </a:spcAft>
                        <a:buNone/>
                      </a:pPr>
                      <a:r>
                        <a:rPr lang="en" sz="1200">
                          <a:latin typeface="Lato"/>
                          <a:ea typeface="Lato"/>
                          <a:cs typeface="Lato"/>
                          <a:sym typeface="Lato"/>
                        </a:rPr>
                        <a:t>UG Science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latin typeface="Lato"/>
                          <a:ea typeface="Lato"/>
                          <a:cs typeface="Lato"/>
                          <a:sym typeface="Lato"/>
                        </a:rPr>
                        <a:t>871</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200">
                          <a:latin typeface="Lato"/>
                          <a:ea typeface="Lato"/>
                          <a:cs typeface="Lato"/>
                          <a:sym typeface="Lato"/>
                        </a:rPr>
                        <a:t>14</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31</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Lato"/>
                          <a:ea typeface="Lato"/>
                          <a:cs typeface="Lato"/>
                          <a:sym typeface="Lato"/>
                        </a:rPr>
                        <a:t>4</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00" name="Google Shape;200;p31"/>
          <p:cNvSpPr txBox="1"/>
          <p:nvPr/>
        </p:nvSpPr>
        <p:spPr>
          <a:xfrm>
            <a:off x="2519661" y="4330300"/>
            <a:ext cx="1047300" cy="1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&gt;600</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400-600</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&lt;400</a:t>
            </a:r>
            <a:endParaRPr sz="1000">
              <a:latin typeface="Lato"/>
              <a:ea typeface="Lato"/>
              <a:cs typeface="Lato"/>
              <a:sym typeface="Lato"/>
            </a:endParaRPr>
          </a:p>
        </p:txBody>
      </p:sp>
      <p:sp>
        <p:nvSpPr>
          <p:cNvPr id="201" name="Google Shape;201;p31"/>
          <p:cNvSpPr/>
          <p:nvPr/>
        </p:nvSpPr>
        <p:spPr>
          <a:xfrm>
            <a:off x="2383075" y="4429625"/>
            <a:ext cx="159300" cy="10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p:nvPr/>
        </p:nvSpPr>
        <p:spPr>
          <a:xfrm>
            <a:off x="2383075" y="4582025"/>
            <a:ext cx="159300" cy="104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1"/>
          <p:cNvSpPr/>
          <p:nvPr/>
        </p:nvSpPr>
        <p:spPr>
          <a:xfrm>
            <a:off x="2383075" y="4734425"/>
            <a:ext cx="159300" cy="10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9"/>
          <p:cNvSpPr txBox="1"/>
          <p:nvPr>
            <p:ph type="title"/>
          </p:nvPr>
        </p:nvSpPr>
        <p:spPr>
          <a:xfrm>
            <a:off x="304525" y="394125"/>
            <a:ext cx="6724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 of feedback</a:t>
            </a:r>
            <a:endParaRPr/>
          </a:p>
        </p:txBody>
      </p:sp>
      <p:sp>
        <p:nvSpPr>
          <p:cNvPr id="379" name="Google Shape;379;p49"/>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80" name="Google Shape;380;p49"/>
          <p:cNvPicPr preferRelativeResize="0"/>
          <p:nvPr/>
        </p:nvPicPr>
        <p:blipFill>
          <a:blip r:embed="rId3">
            <a:alphaModFix/>
          </a:blip>
          <a:stretch>
            <a:fillRect/>
          </a:stretch>
        </p:blipFill>
        <p:spPr>
          <a:xfrm>
            <a:off x="4524250" y="1713300"/>
            <a:ext cx="3871350" cy="3150900"/>
          </a:xfrm>
          <a:prstGeom prst="rect">
            <a:avLst/>
          </a:prstGeom>
          <a:noFill/>
          <a:ln>
            <a:noFill/>
          </a:ln>
        </p:spPr>
      </p:pic>
      <p:pic>
        <p:nvPicPr>
          <p:cNvPr id="381" name="Google Shape;381;p49"/>
          <p:cNvPicPr preferRelativeResize="0"/>
          <p:nvPr/>
        </p:nvPicPr>
        <p:blipFill>
          <a:blip r:embed="rId4">
            <a:alphaModFix/>
          </a:blip>
          <a:stretch>
            <a:fillRect/>
          </a:stretch>
        </p:blipFill>
        <p:spPr>
          <a:xfrm>
            <a:off x="533125" y="1690700"/>
            <a:ext cx="2931425" cy="2266350"/>
          </a:xfrm>
          <a:prstGeom prst="rect">
            <a:avLst/>
          </a:prstGeom>
          <a:noFill/>
          <a:ln>
            <a:noFill/>
          </a:ln>
        </p:spPr>
      </p:pic>
      <p:sp>
        <p:nvSpPr>
          <p:cNvPr id="382" name="Google Shape;382;p49"/>
          <p:cNvSpPr txBox="1"/>
          <p:nvPr/>
        </p:nvSpPr>
        <p:spPr>
          <a:xfrm>
            <a:off x="545300" y="1391850"/>
            <a:ext cx="13287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Lato"/>
                <a:ea typeface="Lato"/>
                <a:cs typeface="Lato"/>
                <a:sym typeface="Lato"/>
              </a:rPr>
              <a:t>Unitu Avg.</a:t>
            </a:r>
            <a:endParaRPr b="1" sz="1300">
              <a:latin typeface="Lato"/>
              <a:ea typeface="Lato"/>
              <a:cs typeface="Lato"/>
              <a:sym typeface="Lato"/>
            </a:endParaRPr>
          </a:p>
        </p:txBody>
      </p:sp>
      <p:sp>
        <p:nvSpPr>
          <p:cNvPr id="383" name="Google Shape;383;p49"/>
          <p:cNvSpPr txBox="1"/>
          <p:nvPr/>
        </p:nvSpPr>
        <p:spPr>
          <a:xfrm>
            <a:off x="4507700" y="1391850"/>
            <a:ext cx="27789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Lato"/>
                <a:ea typeface="Lato"/>
                <a:cs typeface="Lato"/>
                <a:sym typeface="Lato"/>
              </a:rPr>
              <a:t>St Georges, Univ. of London</a:t>
            </a:r>
            <a:endParaRPr b="1" sz="13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0"/>
          <p:cNvSpPr txBox="1"/>
          <p:nvPr>
            <p:ph type="title"/>
          </p:nvPr>
        </p:nvSpPr>
        <p:spPr>
          <a:xfrm>
            <a:off x="304525" y="394125"/>
            <a:ext cx="74883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students care about (NSS Sections)</a:t>
            </a:r>
            <a:endParaRPr/>
          </a:p>
        </p:txBody>
      </p:sp>
      <p:sp>
        <p:nvSpPr>
          <p:cNvPr id="389" name="Google Shape;389;p50"/>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90" name="Google Shape;390;p50"/>
          <p:cNvPicPr preferRelativeResize="0"/>
          <p:nvPr/>
        </p:nvPicPr>
        <p:blipFill>
          <a:blip r:embed="rId3">
            <a:alphaModFix/>
          </a:blip>
          <a:stretch>
            <a:fillRect/>
          </a:stretch>
        </p:blipFill>
        <p:spPr>
          <a:xfrm>
            <a:off x="4522000" y="1735925"/>
            <a:ext cx="4152325" cy="2693400"/>
          </a:xfrm>
          <a:prstGeom prst="rect">
            <a:avLst/>
          </a:prstGeom>
          <a:noFill/>
          <a:ln>
            <a:noFill/>
          </a:ln>
        </p:spPr>
      </p:pic>
      <p:pic>
        <p:nvPicPr>
          <p:cNvPr id="391" name="Google Shape;391;p50"/>
          <p:cNvPicPr preferRelativeResize="0"/>
          <p:nvPr/>
        </p:nvPicPr>
        <p:blipFill>
          <a:blip r:embed="rId4">
            <a:alphaModFix/>
          </a:blip>
          <a:stretch>
            <a:fillRect/>
          </a:stretch>
        </p:blipFill>
        <p:spPr>
          <a:xfrm>
            <a:off x="443825" y="1799075"/>
            <a:ext cx="3276150" cy="2096530"/>
          </a:xfrm>
          <a:prstGeom prst="rect">
            <a:avLst/>
          </a:prstGeom>
          <a:noFill/>
          <a:ln>
            <a:noFill/>
          </a:ln>
        </p:spPr>
      </p:pic>
      <p:sp>
        <p:nvSpPr>
          <p:cNvPr id="392" name="Google Shape;392;p50"/>
          <p:cNvSpPr txBox="1"/>
          <p:nvPr/>
        </p:nvSpPr>
        <p:spPr>
          <a:xfrm>
            <a:off x="545300" y="1391850"/>
            <a:ext cx="13287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Lato"/>
                <a:ea typeface="Lato"/>
                <a:cs typeface="Lato"/>
                <a:sym typeface="Lato"/>
              </a:rPr>
              <a:t>Unitu Avg.</a:t>
            </a:r>
            <a:endParaRPr b="1" sz="1300">
              <a:latin typeface="Lato"/>
              <a:ea typeface="Lato"/>
              <a:cs typeface="Lato"/>
              <a:sym typeface="Lato"/>
            </a:endParaRPr>
          </a:p>
        </p:txBody>
      </p:sp>
      <p:sp>
        <p:nvSpPr>
          <p:cNvPr id="393" name="Google Shape;393;p50"/>
          <p:cNvSpPr txBox="1"/>
          <p:nvPr/>
        </p:nvSpPr>
        <p:spPr>
          <a:xfrm>
            <a:off x="4507700" y="1391850"/>
            <a:ext cx="27789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Lato"/>
                <a:ea typeface="Lato"/>
                <a:cs typeface="Lato"/>
                <a:sym typeface="Lato"/>
              </a:rPr>
              <a:t>St Georges, Univ. of London</a:t>
            </a:r>
            <a:endParaRPr b="1" sz="13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1"/>
          <p:cNvSpPr txBox="1"/>
          <p:nvPr>
            <p:ph type="title"/>
          </p:nvPr>
        </p:nvSpPr>
        <p:spPr>
          <a:xfrm>
            <a:off x="304525" y="394125"/>
            <a:ext cx="74883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students care about (NSS 19-20)</a:t>
            </a:r>
            <a:endParaRPr/>
          </a:p>
        </p:txBody>
      </p:sp>
      <p:sp>
        <p:nvSpPr>
          <p:cNvPr id="399" name="Google Shape;399;p51"/>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00" name="Google Shape;400;p51"/>
          <p:cNvPicPr preferRelativeResize="0"/>
          <p:nvPr/>
        </p:nvPicPr>
        <p:blipFill>
          <a:blip r:embed="rId3">
            <a:alphaModFix/>
          </a:blip>
          <a:stretch>
            <a:fillRect/>
          </a:stretch>
        </p:blipFill>
        <p:spPr>
          <a:xfrm>
            <a:off x="676249" y="1353850"/>
            <a:ext cx="7753050" cy="3281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52"/>
          <p:cNvSpPr txBox="1"/>
          <p:nvPr>
            <p:ph type="title"/>
          </p:nvPr>
        </p:nvSpPr>
        <p:spPr>
          <a:xfrm>
            <a:off x="304525" y="394125"/>
            <a:ext cx="74883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students care about (NSS - ‘19-20)</a:t>
            </a:r>
            <a:endParaRPr/>
          </a:p>
        </p:txBody>
      </p:sp>
      <p:sp>
        <p:nvSpPr>
          <p:cNvPr id="406" name="Google Shape;406;p52"/>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07" name="Google Shape;407;p52"/>
          <p:cNvPicPr preferRelativeResize="0"/>
          <p:nvPr/>
        </p:nvPicPr>
        <p:blipFill>
          <a:blip r:embed="rId3">
            <a:alphaModFix/>
          </a:blip>
          <a:stretch>
            <a:fillRect/>
          </a:stretch>
        </p:blipFill>
        <p:spPr>
          <a:xfrm>
            <a:off x="705025" y="1316804"/>
            <a:ext cx="7488301" cy="36742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3"/>
          <p:cNvSpPr txBox="1"/>
          <p:nvPr>
            <p:ph type="title"/>
          </p:nvPr>
        </p:nvSpPr>
        <p:spPr>
          <a:xfrm>
            <a:off x="304525" y="394125"/>
            <a:ext cx="74883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Keyword analysis (by top views and votes)</a:t>
            </a:r>
            <a:endParaRPr/>
          </a:p>
        </p:txBody>
      </p:sp>
      <p:sp>
        <p:nvSpPr>
          <p:cNvPr id="413" name="Google Shape;413;p53"/>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14" name="Google Shape;414;p53"/>
          <p:cNvPicPr preferRelativeResize="0"/>
          <p:nvPr/>
        </p:nvPicPr>
        <p:blipFill>
          <a:blip r:embed="rId3">
            <a:alphaModFix/>
          </a:blip>
          <a:stretch>
            <a:fillRect/>
          </a:stretch>
        </p:blipFill>
        <p:spPr>
          <a:xfrm>
            <a:off x="712725" y="1263880"/>
            <a:ext cx="7232501" cy="36510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54"/>
          <p:cNvSpPr txBox="1"/>
          <p:nvPr>
            <p:ph type="title"/>
          </p:nvPr>
        </p:nvSpPr>
        <p:spPr>
          <a:xfrm>
            <a:off x="300775" y="394125"/>
            <a:ext cx="84240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Most engaged posts for Assessment &amp; Feedback</a:t>
            </a:r>
            <a:endParaRPr/>
          </a:p>
          <a:p>
            <a:pPr indent="0" lvl="0" marL="0" rtl="0" algn="l">
              <a:spcBef>
                <a:spcPts val="0"/>
              </a:spcBef>
              <a:spcAft>
                <a:spcPts val="0"/>
              </a:spcAft>
              <a:buNone/>
            </a:pPr>
            <a:r>
              <a:t/>
            </a:r>
            <a:endParaRPr/>
          </a:p>
        </p:txBody>
      </p:sp>
      <p:sp>
        <p:nvSpPr>
          <p:cNvPr id="420" name="Google Shape;420;p54"/>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421" name="Google Shape;421;p54"/>
          <p:cNvGraphicFramePr/>
          <p:nvPr/>
        </p:nvGraphicFramePr>
        <p:xfrm>
          <a:off x="427925" y="1305950"/>
          <a:ext cx="3000000" cy="3000000"/>
        </p:xfrm>
        <a:graphic>
          <a:graphicData uri="http://schemas.openxmlformats.org/drawingml/2006/table">
            <a:tbl>
              <a:tblPr>
                <a:noFill/>
                <a:tableStyleId>{15C49882-9E38-47A1-8520-F906BB60A870}</a:tableStyleId>
              </a:tblPr>
              <a:tblGrid>
                <a:gridCol w="4008075"/>
                <a:gridCol w="1350275"/>
                <a:gridCol w="1145325"/>
                <a:gridCol w="961950"/>
                <a:gridCol w="822500"/>
              </a:tblGrid>
              <a:tr h="314350">
                <a:tc>
                  <a:txBody>
                    <a:bodyPr/>
                    <a:lstStyle/>
                    <a:p>
                      <a:pPr indent="0" lvl="0" marL="0" rtl="0" algn="ctr">
                        <a:spcBef>
                          <a:spcPts val="0"/>
                        </a:spcBef>
                        <a:spcAft>
                          <a:spcPts val="0"/>
                        </a:spcAft>
                        <a:buNone/>
                      </a:pPr>
                      <a:r>
                        <a:rPr b="1" lang="en" sz="1000">
                          <a:solidFill>
                            <a:srgbClr val="FFFFFF"/>
                          </a:solidFill>
                          <a:latin typeface="Lato"/>
                          <a:ea typeface="Lato"/>
                          <a:cs typeface="Lato"/>
                          <a:sym typeface="Lato"/>
                        </a:rPr>
                        <a:t>CHANGE TITLE</a:t>
                      </a:r>
                      <a:endParaRPr b="1" sz="10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Clr>
                          <a:schemeClr val="dk1"/>
                        </a:buClr>
                        <a:buSzPts val="1100"/>
                        <a:buFont typeface="Arial"/>
                        <a:buNone/>
                      </a:pPr>
                      <a:r>
                        <a:rPr b="1" lang="en" sz="1000">
                          <a:solidFill>
                            <a:schemeClr val="lt1"/>
                          </a:solidFill>
                          <a:latin typeface="Lato"/>
                          <a:ea typeface="Lato"/>
                          <a:cs typeface="Lato"/>
                          <a:sym typeface="Lato"/>
                        </a:rPr>
                        <a:t>CREATION DATE</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BOARD</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VIEWS</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VOTES</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r>
              <a:tr h="235300">
                <a:tc>
                  <a:txBody>
                    <a:bodyPr/>
                    <a:lstStyle/>
                    <a:p>
                      <a:pPr indent="0" lvl="0" marL="0" rtl="0" algn="l">
                        <a:lnSpc>
                          <a:spcPct val="115000"/>
                        </a:lnSpc>
                        <a:spcBef>
                          <a:spcPts val="0"/>
                        </a:spcBef>
                        <a:spcAft>
                          <a:spcPts val="0"/>
                        </a:spcAft>
                        <a:buNone/>
                      </a:pPr>
                      <a:r>
                        <a:rPr lang="en" sz="900">
                          <a:latin typeface="Lato"/>
                          <a:ea typeface="Lato"/>
                          <a:cs typeface="Lato"/>
                          <a:sym typeface="Lato"/>
                        </a:rPr>
                        <a:t>Worries over online exams</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17,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2,950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125</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2300">
                <a:tc>
                  <a:txBody>
                    <a:bodyPr/>
                    <a:lstStyle/>
                    <a:p>
                      <a:pPr indent="0" lvl="0" marL="0" rtl="0" algn="l">
                        <a:lnSpc>
                          <a:spcPct val="115000"/>
                        </a:lnSpc>
                        <a:spcBef>
                          <a:spcPts val="0"/>
                        </a:spcBef>
                        <a:spcAft>
                          <a:spcPts val="0"/>
                        </a:spcAft>
                        <a:buNone/>
                      </a:pPr>
                      <a:r>
                        <a:rPr lang="en" sz="900">
                          <a:latin typeface="Lato"/>
                          <a:ea typeface="Lato"/>
                          <a:cs typeface="Lato"/>
                          <a:sym typeface="Lato"/>
                        </a:rPr>
                        <a:t>Introduce no-detriment policy for the upcoming exams</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31,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University Board</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2,425</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180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39400">
                <a:tc>
                  <a:txBody>
                    <a:bodyPr/>
                    <a:lstStyle/>
                    <a:p>
                      <a:pPr indent="0" lvl="0" marL="0" rtl="0" algn="l">
                        <a:lnSpc>
                          <a:spcPct val="115000"/>
                        </a:lnSpc>
                        <a:spcBef>
                          <a:spcPts val="0"/>
                        </a:spcBef>
                        <a:spcAft>
                          <a:spcPts val="0"/>
                        </a:spcAft>
                        <a:buNone/>
                      </a:pPr>
                      <a:r>
                        <a:rPr lang="en" sz="900">
                          <a:latin typeface="Lato"/>
                          <a:ea typeface="Lato"/>
                          <a:cs typeface="Lato"/>
                          <a:sym typeface="Lato"/>
                        </a:rPr>
                        <a:t>GMC formal procedure for Final Years to seek guidance - Unified Action</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15,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1,648</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42</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2300">
                <a:tc>
                  <a:txBody>
                    <a:bodyPr/>
                    <a:lstStyle/>
                    <a:p>
                      <a:pPr indent="0" lvl="0" marL="0" rtl="0" algn="l">
                        <a:lnSpc>
                          <a:spcPct val="115000"/>
                        </a:lnSpc>
                        <a:spcBef>
                          <a:spcPts val="0"/>
                        </a:spcBef>
                        <a:spcAft>
                          <a:spcPts val="0"/>
                        </a:spcAft>
                        <a:buNone/>
                      </a:pPr>
                      <a:r>
                        <a:rPr lang="en" sz="900">
                          <a:latin typeface="Lato"/>
                          <a:ea typeface="Lato"/>
                          <a:cs typeface="Lato"/>
                          <a:sym typeface="Lato"/>
                        </a:rPr>
                        <a:t>Exam Details Need to be Emailed now</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14,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1,619</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82</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2300">
                <a:tc>
                  <a:txBody>
                    <a:bodyPr/>
                    <a:lstStyle/>
                    <a:p>
                      <a:pPr indent="0" lvl="0" marL="0" rtl="0" algn="l">
                        <a:lnSpc>
                          <a:spcPct val="115000"/>
                        </a:lnSpc>
                        <a:spcBef>
                          <a:spcPts val="0"/>
                        </a:spcBef>
                        <a:spcAft>
                          <a:spcPts val="0"/>
                        </a:spcAft>
                        <a:buNone/>
                      </a:pPr>
                      <a:r>
                        <a:rPr lang="en" sz="900">
                          <a:latin typeface="Lato"/>
                          <a:ea typeface="Lato"/>
                          <a:cs typeface="Lato"/>
                          <a:sym typeface="Lato"/>
                        </a:rPr>
                        <a:t>Final year assessments</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14,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1,503</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37</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39400">
                <a:tc>
                  <a:txBody>
                    <a:bodyPr/>
                    <a:lstStyle/>
                    <a:p>
                      <a:pPr indent="0" lvl="0" marL="0" rtl="0" algn="l">
                        <a:lnSpc>
                          <a:spcPct val="115000"/>
                        </a:lnSpc>
                        <a:spcBef>
                          <a:spcPts val="0"/>
                        </a:spcBef>
                        <a:spcAft>
                          <a:spcPts val="0"/>
                        </a:spcAft>
                        <a:buNone/>
                      </a:pPr>
                      <a:r>
                        <a:rPr lang="en" sz="900">
                          <a:latin typeface="Lato"/>
                          <a:ea typeface="Lato"/>
                          <a:cs typeface="Lato"/>
                          <a:sym typeface="Lato"/>
                        </a:rPr>
                        <a:t>Formal investigation into St George‚Äôs treatment of their students</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16,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1,394</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91</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2300">
                <a:tc>
                  <a:txBody>
                    <a:bodyPr/>
                    <a:lstStyle/>
                    <a:p>
                      <a:pPr indent="0" lvl="0" marL="0" rtl="0" algn="l">
                        <a:lnSpc>
                          <a:spcPct val="115000"/>
                        </a:lnSpc>
                        <a:spcBef>
                          <a:spcPts val="0"/>
                        </a:spcBef>
                        <a:spcAft>
                          <a:spcPts val="0"/>
                        </a:spcAft>
                        <a:buNone/>
                      </a:pPr>
                      <a:r>
                        <a:rPr lang="en" sz="900">
                          <a:latin typeface="Lato"/>
                          <a:ea typeface="Lato"/>
                          <a:cs typeface="Lato"/>
                          <a:sym typeface="Lato"/>
                        </a:rPr>
                        <a:t>F year KPT - MSCAA crash</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3,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1,308</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44</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39400">
                <a:tc>
                  <a:txBody>
                    <a:bodyPr/>
                    <a:lstStyle/>
                    <a:p>
                      <a:pPr indent="0" lvl="0" marL="0" rtl="0" algn="l">
                        <a:lnSpc>
                          <a:spcPct val="115000"/>
                        </a:lnSpc>
                        <a:spcBef>
                          <a:spcPts val="0"/>
                        </a:spcBef>
                        <a:spcAft>
                          <a:spcPts val="0"/>
                        </a:spcAft>
                        <a:buNone/>
                      </a:pPr>
                      <a:r>
                        <a:rPr lang="en" sz="900">
                          <a:latin typeface="Lato"/>
                          <a:ea typeface="Lato"/>
                          <a:cs typeface="Lato"/>
                          <a:sym typeface="Lato"/>
                        </a:rPr>
                        <a:t>F YEAR KPT, PLEASE CAN YOU SHARE YOUR ONLINE EXPERIENCE TODAY?</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8,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16</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2300">
                <a:tc>
                  <a:txBody>
                    <a:bodyPr/>
                    <a:lstStyle/>
                    <a:p>
                      <a:pPr indent="0" lvl="0" marL="0" rtl="0" algn="l">
                        <a:lnSpc>
                          <a:spcPct val="115000"/>
                        </a:lnSpc>
                        <a:spcBef>
                          <a:spcPts val="0"/>
                        </a:spcBef>
                        <a:spcAft>
                          <a:spcPts val="0"/>
                        </a:spcAft>
                        <a:buNone/>
                      </a:pPr>
                      <a:r>
                        <a:rPr lang="en" sz="900">
                          <a:latin typeface="Lato"/>
                          <a:ea typeface="Lato"/>
                          <a:cs typeface="Lato"/>
                          <a:sym typeface="Lato"/>
                        </a:rPr>
                        <a:t>Online Exams - Cheating</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30,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University Board</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1,202</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71</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2300">
                <a:tc>
                  <a:txBody>
                    <a:bodyPr/>
                    <a:lstStyle/>
                    <a:p>
                      <a:pPr indent="0" lvl="0" marL="0" rtl="0" algn="l">
                        <a:lnSpc>
                          <a:spcPct val="115000"/>
                        </a:lnSpc>
                        <a:spcBef>
                          <a:spcPts val="0"/>
                        </a:spcBef>
                        <a:spcAft>
                          <a:spcPts val="0"/>
                        </a:spcAft>
                        <a:buNone/>
                      </a:pPr>
                      <a:r>
                        <a:rPr lang="en" sz="900">
                          <a:latin typeface="Lato"/>
                          <a:ea typeface="Lato"/>
                          <a:cs typeface="Lato"/>
                          <a:sym typeface="Lato"/>
                        </a:rPr>
                        <a:t>Exams</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28,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UG Science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1,178</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113</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55"/>
          <p:cNvSpPr txBox="1"/>
          <p:nvPr>
            <p:ph type="title"/>
          </p:nvPr>
        </p:nvSpPr>
        <p:spPr>
          <a:xfrm>
            <a:off x="304525" y="394125"/>
            <a:ext cx="85944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Most engaged posts for Other (NSS)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27" name="Google Shape;427;p55"/>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428" name="Google Shape;428;p55"/>
          <p:cNvGraphicFramePr/>
          <p:nvPr/>
        </p:nvGraphicFramePr>
        <p:xfrm>
          <a:off x="416988" y="1413075"/>
          <a:ext cx="3000000" cy="3000000"/>
        </p:xfrm>
        <a:graphic>
          <a:graphicData uri="http://schemas.openxmlformats.org/drawingml/2006/table">
            <a:tbl>
              <a:tblPr>
                <a:noFill/>
                <a:tableStyleId>{15C49882-9E38-47A1-8520-F906BB60A870}</a:tableStyleId>
              </a:tblPr>
              <a:tblGrid>
                <a:gridCol w="2634225"/>
                <a:gridCol w="1707450"/>
                <a:gridCol w="1509550"/>
                <a:gridCol w="784250"/>
                <a:gridCol w="1306600"/>
              </a:tblGrid>
              <a:tr h="237425">
                <a:tc>
                  <a:txBody>
                    <a:bodyPr/>
                    <a:lstStyle/>
                    <a:p>
                      <a:pPr indent="0" lvl="0" marL="0" rtl="0" algn="l">
                        <a:spcBef>
                          <a:spcPts val="0"/>
                        </a:spcBef>
                        <a:spcAft>
                          <a:spcPts val="0"/>
                        </a:spcAft>
                        <a:buNone/>
                      </a:pPr>
                      <a:r>
                        <a:rPr b="1" lang="en" sz="1000">
                          <a:solidFill>
                            <a:srgbClr val="FFFFFF"/>
                          </a:solidFill>
                          <a:latin typeface="Lato"/>
                          <a:ea typeface="Lato"/>
                          <a:cs typeface="Lato"/>
                          <a:sym typeface="Lato"/>
                        </a:rPr>
                        <a:t>CHANGE TITLE</a:t>
                      </a:r>
                      <a:endParaRPr b="1" sz="10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CREATION DATE</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BOARD</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VIEWS</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VOTES</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r>
              <a:tr h="273550">
                <a:tc>
                  <a:txBody>
                    <a:bodyPr/>
                    <a:lstStyle/>
                    <a:p>
                      <a:pPr indent="0" lvl="0" marL="0" rtl="0" algn="l">
                        <a:lnSpc>
                          <a:spcPct val="115000"/>
                        </a:lnSpc>
                        <a:spcBef>
                          <a:spcPts val="0"/>
                        </a:spcBef>
                        <a:spcAft>
                          <a:spcPts val="0"/>
                        </a:spcAft>
                        <a:buNone/>
                      </a:pPr>
                      <a:r>
                        <a:rPr lang="en" sz="900">
                          <a:latin typeface="Lato"/>
                          <a:ea typeface="Lato"/>
                          <a:cs typeface="Lato"/>
                          <a:sym typeface="Lato"/>
                        </a:rPr>
                        <a:t>Cancel finals out of respect to student welfare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13,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1,667</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58</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Coronavirus KCL , Barts Responses and Lancaster</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13,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1,268</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72</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GMC guidance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13,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1,045</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Covid - 19 Liverpool/Glasgow Response working and cancelling exams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14,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993</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28</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Summative Assessments: Pass/Fail vs Decile Rankings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17,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938</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48</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Drafting Final Year Medics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16,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848</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14</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covid19</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12,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805</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12</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HCA Volunteering</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8,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690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Final Year Deployment Date..???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19,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657</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14</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75875">
                <a:tc>
                  <a:txBody>
                    <a:bodyPr/>
                    <a:lstStyle/>
                    <a:p>
                      <a:pPr indent="0" lvl="0" marL="0" rtl="0" algn="l">
                        <a:lnSpc>
                          <a:spcPct val="115000"/>
                        </a:lnSpc>
                        <a:spcBef>
                          <a:spcPts val="0"/>
                        </a:spcBef>
                        <a:spcAft>
                          <a:spcPts val="0"/>
                        </a:spcAft>
                        <a:buNone/>
                      </a:pPr>
                      <a:r>
                        <a:rPr lang="en" sz="900">
                          <a:latin typeface="Lato"/>
                          <a:ea typeface="Lato"/>
                          <a:cs typeface="Lato"/>
                          <a:sym typeface="Lato"/>
                        </a:rPr>
                        <a:t>PBL Sessions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13,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614</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34</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56"/>
          <p:cNvSpPr txBox="1"/>
          <p:nvPr>
            <p:ph type="title"/>
          </p:nvPr>
        </p:nvSpPr>
        <p:spPr>
          <a:xfrm>
            <a:off x="304525" y="394125"/>
            <a:ext cx="85944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Most engaged posts for Org and Management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34" name="Google Shape;434;p56"/>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435" name="Google Shape;435;p56"/>
          <p:cNvGraphicFramePr/>
          <p:nvPr/>
        </p:nvGraphicFramePr>
        <p:xfrm>
          <a:off x="493188" y="1413075"/>
          <a:ext cx="3000000" cy="3000000"/>
        </p:xfrm>
        <a:graphic>
          <a:graphicData uri="http://schemas.openxmlformats.org/drawingml/2006/table">
            <a:tbl>
              <a:tblPr>
                <a:noFill/>
                <a:tableStyleId>{15C49882-9E38-47A1-8520-F906BB60A870}</a:tableStyleId>
              </a:tblPr>
              <a:tblGrid>
                <a:gridCol w="3579875"/>
                <a:gridCol w="1383050"/>
                <a:gridCol w="1735625"/>
                <a:gridCol w="692100"/>
                <a:gridCol w="1015075"/>
              </a:tblGrid>
              <a:tr h="283175">
                <a:tc>
                  <a:txBody>
                    <a:bodyPr/>
                    <a:lstStyle/>
                    <a:p>
                      <a:pPr indent="0" lvl="0" marL="0" rtl="0" algn="l">
                        <a:spcBef>
                          <a:spcPts val="0"/>
                        </a:spcBef>
                        <a:spcAft>
                          <a:spcPts val="0"/>
                        </a:spcAft>
                        <a:buNone/>
                      </a:pPr>
                      <a:r>
                        <a:rPr b="1" lang="en" sz="1000">
                          <a:solidFill>
                            <a:srgbClr val="FFFFFF"/>
                          </a:solidFill>
                          <a:latin typeface="Lato"/>
                          <a:ea typeface="Lato"/>
                          <a:cs typeface="Lato"/>
                          <a:sym typeface="Lato"/>
                        </a:rPr>
                        <a:t>CHANGE TITLE</a:t>
                      </a:r>
                      <a:endParaRPr b="1" sz="10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BOARD</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Creation date</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VIEWS</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VOTES</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r>
              <a:tr h="321825">
                <a:tc>
                  <a:txBody>
                    <a:bodyPr/>
                    <a:lstStyle/>
                    <a:p>
                      <a:pPr indent="0" lvl="0" marL="0" rtl="0" algn="l">
                        <a:lnSpc>
                          <a:spcPct val="115000"/>
                        </a:lnSpc>
                        <a:spcBef>
                          <a:spcPts val="0"/>
                        </a:spcBef>
                        <a:spcAft>
                          <a:spcPts val="0"/>
                        </a:spcAft>
                        <a:buNone/>
                      </a:pPr>
                      <a:r>
                        <a:rPr lang="en" sz="900">
                          <a:latin typeface="Lato"/>
                          <a:ea typeface="Lato"/>
                          <a:cs typeface="Lato"/>
                          <a:sym typeface="Lato"/>
                        </a:rPr>
                        <a:t>Fellow University of London cancelled PSA due to COVID-19</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12,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3,140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41</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31425">
                <a:tc>
                  <a:txBody>
                    <a:bodyPr/>
                    <a:lstStyle/>
                    <a:p>
                      <a:pPr indent="0" lvl="0" marL="0" rtl="0" algn="l">
                        <a:lnSpc>
                          <a:spcPct val="115000"/>
                        </a:lnSpc>
                        <a:spcBef>
                          <a:spcPts val="0"/>
                        </a:spcBef>
                        <a:spcAft>
                          <a:spcPts val="0"/>
                        </a:spcAft>
                        <a:buNone/>
                      </a:pPr>
                      <a:r>
                        <a:rPr lang="en" sz="900">
                          <a:latin typeface="Lato"/>
                          <a:ea typeface="Lato"/>
                          <a:cs typeface="Lato"/>
                          <a:sym typeface="Lato"/>
                        </a:rPr>
                        <a:t>Disappointed to say the least</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20,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University Board</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1,376</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89</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31425">
                <a:tc>
                  <a:txBody>
                    <a:bodyPr/>
                    <a:lstStyle/>
                    <a:p>
                      <a:pPr indent="0" lvl="0" marL="0" rtl="0" algn="l">
                        <a:lnSpc>
                          <a:spcPct val="115000"/>
                        </a:lnSpc>
                        <a:spcBef>
                          <a:spcPts val="0"/>
                        </a:spcBef>
                        <a:spcAft>
                          <a:spcPts val="0"/>
                        </a:spcAft>
                        <a:buNone/>
                      </a:pPr>
                      <a:r>
                        <a:rPr lang="en" sz="900">
                          <a:latin typeface="Lato"/>
                          <a:ea typeface="Lato"/>
                          <a:cs typeface="Lato"/>
                          <a:sym typeface="Lato"/>
                        </a:rPr>
                        <a:t>Unacceptable treatment of students.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1,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1,339</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46</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31425">
                <a:tc>
                  <a:txBody>
                    <a:bodyPr/>
                    <a:lstStyle/>
                    <a:p>
                      <a:pPr indent="0" lvl="0" marL="0" rtl="0" algn="l">
                        <a:lnSpc>
                          <a:spcPct val="115000"/>
                        </a:lnSpc>
                        <a:spcBef>
                          <a:spcPts val="0"/>
                        </a:spcBef>
                        <a:spcAft>
                          <a:spcPts val="0"/>
                        </a:spcAft>
                        <a:buNone/>
                      </a:pPr>
                      <a:r>
                        <a:rPr lang="en" sz="900">
                          <a:latin typeface="Lato"/>
                          <a:ea typeface="Lato"/>
                          <a:cs typeface="Lato"/>
                          <a:sym typeface="Lato"/>
                        </a:rPr>
                        <a:t>Reimbursement for university tuition fees?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Mar 19,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University Board</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1,027</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65</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31425">
                <a:tc>
                  <a:txBody>
                    <a:bodyPr/>
                    <a:lstStyle/>
                    <a:p>
                      <a:pPr indent="0" lvl="0" marL="0" rtl="0" algn="l">
                        <a:lnSpc>
                          <a:spcPct val="115000"/>
                        </a:lnSpc>
                        <a:spcBef>
                          <a:spcPts val="0"/>
                        </a:spcBef>
                        <a:spcAft>
                          <a:spcPts val="0"/>
                        </a:spcAft>
                        <a:buNone/>
                      </a:pPr>
                      <a:r>
                        <a:rPr lang="en" sz="900">
                          <a:latin typeface="Lato"/>
                          <a:ea typeface="Lato"/>
                          <a:cs typeface="Lato"/>
                          <a:sym typeface="Lato"/>
                        </a:rPr>
                        <a:t>Biomed 3rd year exams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6,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UG Science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837</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71</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31425">
                <a:tc>
                  <a:txBody>
                    <a:bodyPr/>
                    <a:lstStyle/>
                    <a:p>
                      <a:pPr indent="0" lvl="0" marL="0" rtl="0" algn="l">
                        <a:lnSpc>
                          <a:spcPct val="115000"/>
                        </a:lnSpc>
                        <a:spcBef>
                          <a:spcPts val="0"/>
                        </a:spcBef>
                        <a:spcAft>
                          <a:spcPts val="0"/>
                        </a:spcAft>
                        <a:buNone/>
                      </a:pPr>
                      <a:r>
                        <a:rPr lang="en" sz="900">
                          <a:latin typeface="Lato"/>
                          <a:ea typeface="Lato"/>
                          <a:cs typeface="Lato"/>
                          <a:sym typeface="Lato"/>
                        </a:rPr>
                        <a:t>MBBS team email response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3,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818</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21825">
                <a:tc>
                  <a:txBody>
                    <a:bodyPr/>
                    <a:lstStyle/>
                    <a:p>
                      <a:pPr indent="0" lvl="0" marL="0" rtl="0" algn="l">
                        <a:lnSpc>
                          <a:spcPct val="115000"/>
                        </a:lnSpc>
                        <a:spcBef>
                          <a:spcPts val="0"/>
                        </a:spcBef>
                        <a:spcAft>
                          <a:spcPts val="0"/>
                        </a:spcAft>
                        <a:buNone/>
                      </a:pPr>
                      <a:r>
                        <a:rPr lang="en" sz="900">
                          <a:latin typeface="Lato"/>
                          <a:ea typeface="Lato"/>
                          <a:cs typeface="Lato"/>
                          <a:sym typeface="Lato"/>
                        </a:rPr>
                        <a:t>My personal experience as HCA volunteer for St George's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10,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University Board</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767</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58</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66650">
                <a:tc>
                  <a:txBody>
                    <a:bodyPr/>
                    <a:lstStyle/>
                    <a:p>
                      <a:pPr indent="0" lvl="0" marL="0" rtl="0" algn="l">
                        <a:lnSpc>
                          <a:spcPct val="115000"/>
                        </a:lnSpc>
                        <a:spcBef>
                          <a:spcPts val="0"/>
                        </a:spcBef>
                        <a:spcAft>
                          <a:spcPts val="0"/>
                        </a:spcAft>
                        <a:buNone/>
                      </a:pPr>
                      <a:r>
                        <a:rPr lang="en" sz="900">
                          <a:latin typeface="Lato"/>
                          <a:ea typeface="Lato"/>
                          <a:cs typeface="Lato"/>
                          <a:sym typeface="Lato"/>
                        </a:rPr>
                        <a:t>Can we graduate from the University of London in their colours, rather than St George‚Äôs?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1,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University Board</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744</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25</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66650">
                <a:tc>
                  <a:txBody>
                    <a:bodyPr/>
                    <a:lstStyle/>
                    <a:p>
                      <a:pPr indent="0" lvl="0" marL="0" rtl="0" algn="l">
                        <a:lnSpc>
                          <a:spcPct val="115000"/>
                        </a:lnSpc>
                        <a:spcBef>
                          <a:spcPts val="0"/>
                        </a:spcBef>
                        <a:spcAft>
                          <a:spcPts val="0"/>
                        </a:spcAft>
                        <a:buNone/>
                      </a:pPr>
                      <a:r>
                        <a:rPr lang="en" sz="900">
                          <a:latin typeface="Lato"/>
                          <a:ea typeface="Lato"/>
                          <a:cs typeface="Lato"/>
                          <a:sym typeface="Lato"/>
                        </a:rPr>
                        <a:t>UK now has the worst death rates in ALL of Europe, give us exam info, so we can try helping</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10,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740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44</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31425">
                <a:tc>
                  <a:txBody>
                    <a:bodyPr/>
                    <a:lstStyle/>
                    <a:p>
                      <a:pPr indent="0" lvl="0" marL="0" rtl="0" algn="l">
                        <a:lnSpc>
                          <a:spcPct val="115000"/>
                        </a:lnSpc>
                        <a:spcBef>
                          <a:spcPts val="0"/>
                        </a:spcBef>
                        <a:spcAft>
                          <a:spcPts val="0"/>
                        </a:spcAft>
                        <a:buNone/>
                      </a:pPr>
                      <a:r>
                        <a:rPr lang="en" sz="900">
                          <a:latin typeface="Lato"/>
                          <a:ea typeface="Lato"/>
                          <a:cs typeface="Lato"/>
                          <a:sym typeface="Lato"/>
                        </a:rPr>
                        <a:t>t year still no clarity</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Apr 4,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663</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41</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57"/>
          <p:cNvSpPr txBox="1"/>
          <p:nvPr>
            <p:ph type="title"/>
          </p:nvPr>
        </p:nvSpPr>
        <p:spPr>
          <a:xfrm>
            <a:off x="304525" y="394125"/>
            <a:ext cx="81930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Staff response</a:t>
            </a:r>
            <a:r>
              <a:rPr lang="en"/>
              <a:t> to posts based on NSS sections</a:t>
            </a:r>
            <a:endParaRPr/>
          </a:p>
        </p:txBody>
      </p:sp>
      <p:sp>
        <p:nvSpPr>
          <p:cNvPr id="441" name="Google Shape;441;p57"/>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42" name="Google Shape;442;p57"/>
          <p:cNvPicPr preferRelativeResize="0"/>
          <p:nvPr/>
        </p:nvPicPr>
        <p:blipFill>
          <a:blip r:embed="rId3">
            <a:alphaModFix/>
          </a:blip>
          <a:stretch>
            <a:fillRect/>
          </a:stretch>
        </p:blipFill>
        <p:spPr>
          <a:xfrm>
            <a:off x="435050" y="1467650"/>
            <a:ext cx="7911076" cy="3320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58"/>
          <p:cNvSpPr txBox="1"/>
          <p:nvPr>
            <p:ph type="title"/>
          </p:nvPr>
        </p:nvSpPr>
        <p:spPr>
          <a:xfrm>
            <a:off x="304525" y="394125"/>
            <a:ext cx="74883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changes have been made (Overview)</a:t>
            </a:r>
            <a:endParaRPr/>
          </a:p>
        </p:txBody>
      </p:sp>
      <p:sp>
        <p:nvSpPr>
          <p:cNvPr id="448" name="Google Shape;448;p58"/>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49" name="Google Shape;449;p58"/>
          <p:cNvPicPr preferRelativeResize="0"/>
          <p:nvPr/>
        </p:nvPicPr>
        <p:blipFill>
          <a:blip r:embed="rId3">
            <a:alphaModFix/>
          </a:blip>
          <a:stretch>
            <a:fillRect/>
          </a:stretch>
        </p:blipFill>
        <p:spPr>
          <a:xfrm>
            <a:off x="152400" y="1120425"/>
            <a:ext cx="8633343" cy="343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304525" y="394125"/>
            <a:ext cx="6724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Account Activation (Overall)</a:t>
            </a:r>
            <a:endParaRPr/>
          </a:p>
        </p:txBody>
      </p:sp>
      <p:sp>
        <p:nvSpPr>
          <p:cNvPr id="209" name="Google Shape;209;p32"/>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210" name="Google Shape;210;p32"/>
          <p:cNvGraphicFramePr/>
          <p:nvPr/>
        </p:nvGraphicFramePr>
        <p:xfrm>
          <a:off x="1036250" y="1898000"/>
          <a:ext cx="3000000" cy="3000000"/>
        </p:xfrm>
        <a:graphic>
          <a:graphicData uri="http://schemas.openxmlformats.org/drawingml/2006/table">
            <a:tbl>
              <a:tblPr>
                <a:noFill/>
                <a:tableStyleId>{15C49882-9E38-47A1-8520-F906BB60A870}</a:tableStyleId>
              </a:tblPr>
              <a:tblGrid>
                <a:gridCol w="1571825"/>
                <a:gridCol w="1571825"/>
                <a:gridCol w="1571825"/>
                <a:gridCol w="1571825"/>
              </a:tblGrid>
              <a:tr h="479825">
                <a:tc>
                  <a:txBody>
                    <a:bodyPr/>
                    <a:lstStyle/>
                    <a:p>
                      <a:pPr indent="0" lvl="0" marL="0" rtl="0" algn="ctr">
                        <a:spcBef>
                          <a:spcPts val="0"/>
                        </a:spcBef>
                        <a:spcAft>
                          <a:spcPts val="0"/>
                        </a:spcAft>
                        <a:buNone/>
                      </a:pPr>
                      <a:r>
                        <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STUDENTS</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REPS</a:t>
                      </a:r>
                      <a:endParaRPr b="1" sz="12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STAFF</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r>
              <a:tr h="556050">
                <a:tc>
                  <a:txBody>
                    <a:bodyPr/>
                    <a:lstStyle/>
                    <a:p>
                      <a:pPr indent="0" lvl="0" marL="0" rtl="0" algn="ctr">
                        <a:spcBef>
                          <a:spcPts val="0"/>
                        </a:spcBef>
                        <a:spcAft>
                          <a:spcPts val="0"/>
                        </a:spcAft>
                        <a:buNone/>
                      </a:pPr>
                      <a:r>
                        <a:rPr b="1" lang="en" sz="1200">
                          <a:latin typeface="Lato"/>
                          <a:ea typeface="Lato"/>
                          <a:cs typeface="Lato"/>
                          <a:sym typeface="Lato"/>
                        </a:rPr>
                        <a:t>St Georges’ Overview</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43</a:t>
                      </a:r>
                      <a:r>
                        <a:rPr b="1" lang="en" sz="1200">
                          <a:latin typeface="Lato"/>
                          <a:ea typeface="Lato"/>
                          <a:cs typeface="Lato"/>
                          <a:sym typeface="Lato"/>
                        </a:rPr>
                        <a:t>%</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en" sz="1200">
                          <a:latin typeface="Lato"/>
                          <a:ea typeface="Lato"/>
                          <a:cs typeface="Lato"/>
                          <a:sym typeface="Lato"/>
                        </a:rPr>
                        <a:t>74%</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en" sz="1200">
                          <a:latin typeface="Lato"/>
                          <a:ea typeface="Lato"/>
                          <a:cs typeface="Lato"/>
                          <a:sym typeface="Lato"/>
                        </a:rPr>
                        <a:t>90%</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r>
              <a:tr h="556050">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Avg across Uni’s</a:t>
                      </a:r>
                      <a:endParaRPr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44%</a:t>
                      </a:r>
                      <a:endParaRPr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71%</a:t>
                      </a:r>
                      <a:endParaRPr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999999"/>
                          </a:solidFill>
                          <a:latin typeface="Lato"/>
                          <a:ea typeface="Lato"/>
                          <a:cs typeface="Lato"/>
                          <a:sym typeface="Lato"/>
                        </a:rPr>
                        <a:t>82%</a:t>
                      </a:r>
                      <a:endParaRPr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1" name="Google Shape;211;p32"/>
          <p:cNvSpPr txBox="1"/>
          <p:nvPr/>
        </p:nvSpPr>
        <p:spPr>
          <a:xfrm>
            <a:off x="3024150" y="3546290"/>
            <a:ext cx="1047300" cy="57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latin typeface="Lato"/>
                <a:ea typeface="Lato"/>
                <a:cs typeface="Lato"/>
                <a:sym typeface="Lato"/>
              </a:rPr>
              <a:t>&gt;60%</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30%-60%</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&lt;30%</a:t>
            </a:r>
            <a:endParaRPr sz="900">
              <a:latin typeface="Lato"/>
              <a:ea typeface="Lato"/>
              <a:cs typeface="Lato"/>
              <a:sym typeface="Lato"/>
            </a:endParaRPr>
          </a:p>
        </p:txBody>
      </p:sp>
      <p:sp>
        <p:nvSpPr>
          <p:cNvPr id="212" name="Google Shape;212;p32"/>
          <p:cNvSpPr/>
          <p:nvPr/>
        </p:nvSpPr>
        <p:spPr>
          <a:xfrm>
            <a:off x="2887575" y="3665000"/>
            <a:ext cx="159300" cy="10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p:nvPr/>
        </p:nvSpPr>
        <p:spPr>
          <a:xfrm>
            <a:off x="2887575" y="3817400"/>
            <a:ext cx="159300" cy="104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p:nvPr/>
        </p:nvSpPr>
        <p:spPr>
          <a:xfrm>
            <a:off x="2887575" y="3969800"/>
            <a:ext cx="159300" cy="10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txBox="1"/>
          <p:nvPr/>
        </p:nvSpPr>
        <p:spPr>
          <a:xfrm>
            <a:off x="4700550" y="3546290"/>
            <a:ext cx="1047300" cy="57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latin typeface="Lato"/>
                <a:ea typeface="Lato"/>
                <a:cs typeface="Lato"/>
                <a:sym typeface="Lato"/>
              </a:rPr>
              <a:t>&gt;90%</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60%-90%</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&lt;60%</a:t>
            </a:r>
            <a:endParaRPr sz="900">
              <a:latin typeface="Lato"/>
              <a:ea typeface="Lato"/>
              <a:cs typeface="Lato"/>
              <a:sym typeface="Lato"/>
            </a:endParaRPr>
          </a:p>
        </p:txBody>
      </p:sp>
      <p:sp>
        <p:nvSpPr>
          <p:cNvPr id="216" name="Google Shape;216;p32"/>
          <p:cNvSpPr/>
          <p:nvPr/>
        </p:nvSpPr>
        <p:spPr>
          <a:xfrm>
            <a:off x="4563975" y="3665000"/>
            <a:ext cx="159300" cy="10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2"/>
          <p:cNvSpPr/>
          <p:nvPr/>
        </p:nvSpPr>
        <p:spPr>
          <a:xfrm>
            <a:off x="4563975" y="3817400"/>
            <a:ext cx="159300" cy="104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2"/>
          <p:cNvSpPr/>
          <p:nvPr/>
        </p:nvSpPr>
        <p:spPr>
          <a:xfrm>
            <a:off x="4563975" y="3969800"/>
            <a:ext cx="159300" cy="10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2"/>
          <p:cNvSpPr txBox="1"/>
          <p:nvPr/>
        </p:nvSpPr>
        <p:spPr>
          <a:xfrm>
            <a:off x="6224550" y="3546290"/>
            <a:ext cx="1047300" cy="57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latin typeface="Lato"/>
                <a:ea typeface="Lato"/>
                <a:cs typeface="Lato"/>
                <a:sym typeface="Lato"/>
              </a:rPr>
              <a:t>&gt;70%</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50%-70%</a:t>
            </a:r>
            <a:endParaRPr sz="900">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&lt;50%</a:t>
            </a:r>
            <a:endParaRPr sz="900">
              <a:latin typeface="Lato"/>
              <a:ea typeface="Lato"/>
              <a:cs typeface="Lato"/>
              <a:sym typeface="Lato"/>
            </a:endParaRPr>
          </a:p>
        </p:txBody>
      </p:sp>
      <p:sp>
        <p:nvSpPr>
          <p:cNvPr id="220" name="Google Shape;220;p32"/>
          <p:cNvSpPr/>
          <p:nvPr/>
        </p:nvSpPr>
        <p:spPr>
          <a:xfrm>
            <a:off x="6087975" y="3817400"/>
            <a:ext cx="159300" cy="104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2"/>
          <p:cNvSpPr/>
          <p:nvPr/>
        </p:nvSpPr>
        <p:spPr>
          <a:xfrm>
            <a:off x="6087975" y="3969800"/>
            <a:ext cx="159300" cy="10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2"/>
          <p:cNvSpPr/>
          <p:nvPr/>
        </p:nvSpPr>
        <p:spPr>
          <a:xfrm>
            <a:off x="6087975" y="3665000"/>
            <a:ext cx="159300" cy="10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59"/>
          <p:cNvSpPr txBox="1"/>
          <p:nvPr>
            <p:ph type="title"/>
          </p:nvPr>
        </p:nvSpPr>
        <p:spPr>
          <a:xfrm>
            <a:off x="304525" y="394125"/>
            <a:ext cx="79212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changes have been made (list per board)</a:t>
            </a:r>
            <a:endParaRPr/>
          </a:p>
        </p:txBody>
      </p:sp>
      <p:sp>
        <p:nvSpPr>
          <p:cNvPr id="455" name="Google Shape;455;p59"/>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456" name="Google Shape;456;p59"/>
          <p:cNvGraphicFramePr/>
          <p:nvPr/>
        </p:nvGraphicFramePr>
        <p:xfrm>
          <a:off x="448688" y="1186100"/>
          <a:ext cx="3000000" cy="3000000"/>
        </p:xfrm>
        <a:graphic>
          <a:graphicData uri="http://schemas.openxmlformats.org/drawingml/2006/table">
            <a:tbl>
              <a:tblPr>
                <a:noFill/>
                <a:tableStyleId>{15C49882-9E38-47A1-8520-F906BB60A870}</a:tableStyleId>
              </a:tblPr>
              <a:tblGrid>
                <a:gridCol w="1667600"/>
                <a:gridCol w="2335775"/>
                <a:gridCol w="2001700"/>
                <a:gridCol w="2001700"/>
              </a:tblGrid>
              <a:tr h="288300">
                <a:tc>
                  <a:txBody>
                    <a:bodyPr/>
                    <a:lstStyle/>
                    <a:p>
                      <a:pPr indent="0" lvl="0" marL="0" rtl="0" algn="l">
                        <a:spcBef>
                          <a:spcPts val="0"/>
                        </a:spcBef>
                        <a:spcAft>
                          <a:spcPts val="0"/>
                        </a:spcAft>
                        <a:buNone/>
                      </a:pPr>
                      <a:r>
                        <a:rPr b="1" lang="en" sz="1000">
                          <a:solidFill>
                            <a:srgbClr val="FFFFFF"/>
                          </a:solidFill>
                          <a:latin typeface="Lato"/>
                          <a:ea typeface="Lato"/>
                          <a:cs typeface="Lato"/>
                          <a:sym typeface="Lato"/>
                        </a:rPr>
                        <a:t>RESOLUTION DATE</a:t>
                      </a:r>
                      <a:endParaRPr b="1" sz="10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l">
                        <a:spcBef>
                          <a:spcPts val="0"/>
                        </a:spcBef>
                        <a:spcAft>
                          <a:spcPts val="0"/>
                        </a:spcAft>
                        <a:buNone/>
                      </a:pPr>
                      <a:r>
                        <a:rPr b="1" lang="en" sz="1000">
                          <a:solidFill>
                            <a:srgbClr val="FFFFFF"/>
                          </a:solidFill>
                          <a:latin typeface="Lato"/>
                          <a:ea typeface="Lato"/>
                          <a:cs typeface="Lato"/>
                          <a:sym typeface="Lato"/>
                        </a:rPr>
                        <a:t>CHANGE TITLE</a:t>
                      </a:r>
                      <a:endParaRPr b="1" sz="10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BOARD</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000">
                          <a:solidFill>
                            <a:schemeClr val="lt1"/>
                          </a:solidFill>
                          <a:latin typeface="Lato"/>
                          <a:ea typeface="Lato"/>
                          <a:cs typeface="Lato"/>
                          <a:sym typeface="Lato"/>
                        </a:rPr>
                        <a:t>NSS CATEGORY</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r>
              <a:tr h="766500">
                <a:tc>
                  <a:txBody>
                    <a:bodyPr/>
                    <a:lstStyle/>
                    <a:p>
                      <a:pPr indent="0" lvl="0" marL="0" rtl="0" algn="l">
                        <a:lnSpc>
                          <a:spcPct val="115000"/>
                        </a:lnSpc>
                        <a:spcBef>
                          <a:spcPts val="0"/>
                        </a:spcBef>
                        <a:spcAft>
                          <a:spcPts val="0"/>
                        </a:spcAft>
                        <a:buNone/>
                      </a:pPr>
                      <a:r>
                        <a:rPr lang="en" sz="900">
                          <a:latin typeface="Lato"/>
                          <a:ea typeface="Lato"/>
                          <a:cs typeface="Lato"/>
                          <a:sym typeface="Lato"/>
                        </a:rPr>
                        <a:t>Apr 14,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If your assessments are deferred, this will be until the next available opportunity. For written exams, we anticipate that this may be in September 2020, but we can’t guarantee this date at the moment.Covid-19-related mitigating circumstances: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UG Science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Organisation and management</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34975">
                <a:tc>
                  <a:txBody>
                    <a:bodyPr/>
                    <a:lstStyle/>
                    <a:p>
                      <a:pPr indent="0" lvl="0" marL="0" rtl="0" algn="l">
                        <a:lnSpc>
                          <a:spcPct val="115000"/>
                        </a:lnSpc>
                        <a:spcBef>
                          <a:spcPts val="0"/>
                        </a:spcBef>
                        <a:spcAft>
                          <a:spcPts val="0"/>
                        </a:spcAft>
                        <a:buNone/>
                      </a:pPr>
                      <a:r>
                        <a:rPr lang="en" sz="900">
                          <a:latin typeface="Lato"/>
                          <a:ea typeface="Lato"/>
                          <a:cs typeface="Lato"/>
                          <a:sym typeface="Lato"/>
                        </a:rPr>
                        <a:t>Apr 14,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Requested notice given</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UG Science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Organisation and management</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34975">
                <a:tc>
                  <a:txBody>
                    <a:bodyPr/>
                    <a:lstStyle/>
                    <a:p>
                      <a:pPr indent="0" lvl="0" marL="0" rtl="0" algn="l">
                        <a:lnSpc>
                          <a:spcPct val="115000"/>
                        </a:lnSpc>
                        <a:spcBef>
                          <a:spcPts val="0"/>
                        </a:spcBef>
                        <a:spcAft>
                          <a:spcPts val="0"/>
                        </a:spcAft>
                        <a:buNone/>
                      </a:pPr>
                      <a:r>
                        <a:rPr lang="en" sz="900">
                          <a:latin typeface="Lato"/>
                          <a:ea typeface="Lato"/>
                          <a:cs typeface="Lato"/>
                          <a:sym typeface="Lato"/>
                        </a:rPr>
                        <a:t>Apr 14,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Detailed assessment guidance given</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UG Science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Organisation and management</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34975">
                <a:tc>
                  <a:txBody>
                    <a:bodyPr/>
                    <a:lstStyle/>
                    <a:p>
                      <a:pPr indent="0" lvl="0" marL="0" rtl="0" algn="l">
                        <a:lnSpc>
                          <a:spcPct val="115000"/>
                        </a:lnSpc>
                        <a:spcBef>
                          <a:spcPts val="0"/>
                        </a:spcBef>
                        <a:spcAft>
                          <a:spcPts val="0"/>
                        </a:spcAft>
                        <a:buNone/>
                      </a:pPr>
                      <a:r>
                        <a:rPr lang="en" sz="900">
                          <a:latin typeface="Lato"/>
                          <a:ea typeface="Lato"/>
                          <a:cs typeface="Lato"/>
                          <a:sym typeface="Lato"/>
                        </a:rPr>
                        <a:t>Apr 14,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Change to vivas - Year 3</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UG Science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Assessment and feedback</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34975">
                <a:tc>
                  <a:txBody>
                    <a:bodyPr/>
                    <a:lstStyle/>
                    <a:p>
                      <a:pPr indent="0" lvl="0" marL="0" rtl="0" algn="l">
                        <a:lnSpc>
                          <a:spcPct val="115000"/>
                        </a:lnSpc>
                        <a:spcBef>
                          <a:spcPts val="0"/>
                        </a:spcBef>
                        <a:spcAft>
                          <a:spcPts val="0"/>
                        </a:spcAft>
                        <a:buNone/>
                      </a:pPr>
                      <a:r>
                        <a:rPr lang="en" sz="900">
                          <a:latin typeface="Lato"/>
                          <a:ea typeface="Lato"/>
                          <a:cs typeface="Lato"/>
                          <a:sym typeface="Lato"/>
                        </a:rPr>
                        <a:t>Apr 12,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Covid-19 training</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Learning opportunities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34975">
                <a:tc>
                  <a:txBody>
                    <a:bodyPr/>
                    <a:lstStyle/>
                    <a:p>
                      <a:pPr indent="0" lvl="0" marL="0" rtl="0" algn="l">
                        <a:lnSpc>
                          <a:spcPct val="115000"/>
                        </a:lnSpc>
                        <a:spcBef>
                          <a:spcPts val="0"/>
                        </a:spcBef>
                        <a:spcAft>
                          <a:spcPts val="0"/>
                        </a:spcAft>
                        <a:buNone/>
                      </a:pPr>
                      <a:r>
                        <a:rPr lang="en" sz="900">
                          <a:latin typeface="Lato"/>
                          <a:ea typeface="Lato"/>
                          <a:cs typeface="Lato"/>
                          <a:sym typeface="Lato"/>
                        </a:rPr>
                        <a:t>Apr 5,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FY BoE brought forward</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Medicine</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Assessment and feedback</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41975">
                <a:tc>
                  <a:txBody>
                    <a:bodyPr/>
                    <a:lstStyle/>
                    <a:p>
                      <a:pPr indent="0" lvl="0" marL="0" rtl="0" algn="l">
                        <a:lnSpc>
                          <a:spcPct val="115000"/>
                        </a:lnSpc>
                        <a:spcBef>
                          <a:spcPts val="0"/>
                        </a:spcBef>
                        <a:spcAft>
                          <a:spcPts val="0"/>
                        </a:spcAft>
                        <a:buNone/>
                      </a:pPr>
                      <a:r>
                        <a:rPr lang="en" sz="900">
                          <a:latin typeface="Lato"/>
                          <a:ea typeface="Lato"/>
                          <a:cs typeface="Lato"/>
                          <a:sym typeface="Lato"/>
                        </a:rPr>
                        <a:t>Apr 3, 2020</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Students offered volunteering opportunity for paid work during Covid period</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Allied Health and Nursing</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Lato"/>
                          <a:ea typeface="Lato"/>
                          <a:cs typeface="Lato"/>
                          <a:sym typeface="Lato"/>
                        </a:rPr>
                        <a:t>Learning opportunities</a:t>
                      </a:r>
                      <a:endParaRPr sz="9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60"/>
          <p:cNvSpPr txBox="1"/>
          <p:nvPr>
            <p:ph type="title"/>
          </p:nvPr>
        </p:nvSpPr>
        <p:spPr>
          <a:xfrm>
            <a:off x="304525" y="394125"/>
            <a:ext cx="79212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changes have been made (list per board)</a:t>
            </a:r>
            <a:endParaRPr/>
          </a:p>
        </p:txBody>
      </p:sp>
      <p:sp>
        <p:nvSpPr>
          <p:cNvPr id="462" name="Google Shape;462;p60"/>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463" name="Google Shape;463;p60"/>
          <p:cNvGraphicFramePr/>
          <p:nvPr/>
        </p:nvGraphicFramePr>
        <p:xfrm>
          <a:off x="524888" y="1262300"/>
          <a:ext cx="3000000" cy="3000000"/>
        </p:xfrm>
        <a:graphic>
          <a:graphicData uri="http://schemas.openxmlformats.org/drawingml/2006/table">
            <a:tbl>
              <a:tblPr>
                <a:noFill/>
                <a:tableStyleId>{15C49882-9E38-47A1-8520-F906BB60A870}</a:tableStyleId>
              </a:tblPr>
              <a:tblGrid>
                <a:gridCol w="1667600"/>
                <a:gridCol w="2335775"/>
                <a:gridCol w="2001700"/>
                <a:gridCol w="2001700"/>
              </a:tblGrid>
              <a:tr h="377675">
                <a:tc>
                  <a:txBody>
                    <a:bodyPr/>
                    <a:lstStyle/>
                    <a:p>
                      <a:pPr indent="0" lvl="0" marL="0" rtl="0" algn="l">
                        <a:spcBef>
                          <a:spcPts val="0"/>
                        </a:spcBef>
                        <a:spcAft>
                          <a:spcPts val="0"/>
                        </a:spcAft>
                        <a:buNone/>
                      </a:pPr>
                      <a:r>
                        <a:rPr b="1" lang="en" sz="1000">
                          <a:solidFill>
                            <a:srgbClr val="FFFFFF"/>
                          </a:solidFill>
                          <a:latin typeface="Lato"/>
                          <a:ea typeface="Lato"/>
                          <a:cs typeface="Lato"/>
                          <a:sym typeface="Lato"/>
                        </a:rPr>
                        <a:t>RESOLUTION DATE</a:t>
                      </a:r>
                      <a:endParaRPr b="1" sz="10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l">
                        <a:spcBef>
                          <a:spcPts val="0"/>
                        </a:spcBef>
                        <a:spcAft>
                          <a:spcPts val="0"/>
                        </a:spcAft>
                        <a:buNone/>
                      </a:pPr>
                      <a:r>
                        <a:rPr b="1" lang="en" sz="1000">
                          <a:solidFill>
                            <a:srgbClr val="FFFFFF"/>
                          </a:solidFill>
                          <a:latin typeface="Lato"/>
                          <a:ea typeface="Lato"/>
                          <a:cs typeface="Lato"/>
                          <a:sym typeface="Lato"/>
                        </a:rPr>
                        <a:t>CHANGE TITLE</a:t>
                      </a:r>
                      <a:endParaRPr b="1" sz="10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l">
                        <a:spcBef>
                          <a:spcPts val="0"/>
                        </a:spcBef>
                        <a:spcAft>
                          <a:spcPts val="0"/>
                        </a:spcAft>
                        <a:buNone/>
                      </a:pPr>
                      <a:r>
                        <a:rPr b="1" lang="en" sz="1000">
                          <a:solidFill>
                            <a:schemeClr val="lt1"/>
                          </a:solidFill>
                          <a:latin typeface="Lato"/>
                          <a:ea typeface="Lato"/>
                          <a:cs typeface="Lato"/>
                          <a:sym typeface="Lato"/>
                        </a:rPr>
                        <a:t>BOARD</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c>
                  <a:txBody>
                    <a:bodyPr/>
                    <a:lstStyle/>
                    <a:p>
                      <a:pPr indent="0" lvl="0" marL="0" rtl="0" algn="l">
                        <a:spcBef>
                          <a:spcPts val="0"/>
                        </a:spcBef>
                        <a:spcAft>
                          <a:spcPts val="0"/>
                        </a:spcAft>
                        <a:buNone/>
                      </a:pPr>
                      <a:r>
                        <a:rPr b="1" lang="en" sz="1000">
                          <a:solidFill>
                            <a:schemeClr val="lt1"/>
                          </a:solidFill>
                          <a:latin typeface="Lato"/>
                          <a:ea typeface="Lato"/>
                          <a:cs typeface="Lato"/>
                          <a:sym typeface="Lato"/>
                        </a:rPr>
                        <a:t>NSS CATEGORY</a:t>
                      </a:r>
                      <a:endParaRPr b="1" sz="10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1472BB"/>
                    </a:solidFill>
                  </a:tcPr>
                </a:tc>
              </a:tr>
              <a:tr h="438825">
                <a:tc>
                  <a:txBody>
                    <a:bodyPr/>
                    <a:lstStyle/>
                    <a:p>
                      <a:pPr indent="0" lvl="0" marL="0" rtl="0" algn="l">
                        <a:lnSpc>
                          <a:spcPct val="115000"/>
                        </a:lnSpc>
                        <a:spcBef>
                          <a:spcPts val="0"/>
                        </a:spcBef>
                        <a:spcAft>
                          <a:spcPts val="0"/>
                        </a:spcAft>
                        <a:buNone/>
                      </a:pPr>
                      <a:r>
                        <a:rPr lang="en" sz="900">
                          <a:latin typeface="Lato"/>
                          <a:ea typeface="Lato"/>
                          <a:cs typeface="Lato"/>
                          <a:sym typeface="Lato"/>
                        </a:rPr>
                        <a:t>Mar 30,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Students released from contract</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Lato"/>
                          <a:ea typeface="Lato"/>
                          <a:cs typeface="Lato"/>
                          <a:sym typeface="Lato"/>
                        </a:rPr>
                        <a:t>University Board</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Learning community</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38825">
                <a:tc>
                  <a:txBody>
                    <a:bodyPr/>
                    <a:lstStyle/>
                    <a:p>
                      <a:pPr indent="0" lvl="0" marL="0" rtl="0" algn="l">
                        <a:lnSpc>
                          <a:spcPct val="115000"/>
                        </a:lnSpc>
                        <a:spcBef>
                          <a:spcPts val="0"/>
                        </a:spcBef>
                        <a:spcAft>
                          <a:spcPts val="0"/>
                        </a:spcAft>
                        <a:buNone/>
                      </a:pPr>
                      <a:r>
                        <a:rPr lang="en" sz="900">
                          <a:latin typeface="Lato"/>
                          <a:ea typeface="Lato"/>
                          <a:cs typeface="Lato"/>
                          <a:sym typeface="Lato"/>
                        </a:rPr>
                        <a:t>Mar 18,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Microwaves</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Lato"/>
                          <a:ea typeface="Lato"/>
                          <a:cs typeface="Lato"/>
                          <a:sym typeface="Lato"/>
                        </a:rPr>
                        <a:t>University Board</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Learning community</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38825">
                <a:tc>
                  <a:txBody>
                    <a:bodyPr/>
                    <a:lstStyle/>
                    <a:p>
                      <a:pPr indent="0" lvl="0" marL="0" rtl="0" algn="l">
                        <a:lnSpc>
                          <a:spcPct val="115000"/>
                        </a:lnSpc>
                        <a:spcBef>
                          <a:spcPts val="0"/>
                        </a:spcBef>
                        <a:spcAft>
                          <a:spcPts val="0"/>
                        </a:spcAft>
                        <a:buNone/>
                      </a:pPr>
                      <a:r>
                        <a:rPr lang="en" sz="900">
                          <a:latin typeface="Lato"/>
                          <a:ea typeface="Lato"/>
                          <a:cs typeface="Lato"/>
                          <a:sym typeface="Lato"/>
                        </a:rPr>
                        <a:t>Mar 13,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Confidential waste bin</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University Board</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Other</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38825">
                <a:tc>
                  <a:txBody>
                    <a:bodyPr/>
                    <a:lstStyle/>
                    <a:p>
                      <a:pPr indent="0" lvl="0" marL="0" rtl="0" algn="l">
                        <a:lnSpc>
                          <a:spcPct val="115000"/>
                        </a:lnSpc>
                        <a:spcBef>
                          <a:spcPts val="0"/>
                        </a:spcBef>
                        <a:spcAft>
                          <a:spcPts val="0"/>
                        </a:spcAft>
                        <a:buNone/>
                      </a:pPr>
                      <a:r>
                        <a:rPr lang="en" sz="900">
                          <a:latin typeface="Lato"/>
                          <a:ea typeface="Lato"/>
                          <a:cs typeface="Lato"/>
                          <a:sym typeface="Lato"/>
                        </a:rPr>
                        <a:t>Feb 20, 2020</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Dissertation similarity check</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UG Science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Learning resources</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38825">
                <a:tc>
                  <a:txBody>
                    <a:bodyPr/>
                    <a:lstStyle/>
                    <a:p>
                      <a:pPr indent="0" lvl="0" marL="0" rtl="0" algn="l">
                        <a:lnSpc>
                          <a:spcPct val="115000"/>
                        </a:lnSpc>
                        <a:spcBef>
                          <a:spcPts val="0"/>
                        </a:spcBef>
                        <a:spcAft>
                          <a:spcPts val="0"/>
                        </a:spcAft>
                        <a:buNone/>
                      </a:pPr>
                      <a:r>
                        <a:rPr lang="en" sz="900">
                          <a:latin typeface="Lato"/>
                          <a:ea typeface="Lato"/>
                          <a:cs typeface="Lato"/>
                          <a:sym typeface="Lato"/>
                        </a:rPr>
                        <a:t>Dec 13, 2019</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Continuing to promote wellbeing for students</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Allied Health and Nursing</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Learning community</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38825">
                <a:tc>
                  <a:txBody>
                    <a:bodyPr/>
                    <a:lstStyle/>
                    <a:p>
                      <a:pPr indent="0" lvl="0" marL="0" rtl="0" algn="l">
                        <a:lnSpc>
                          <a:spcPct val="115000"/>
                        </a:lnSpc>
                        <a:spcBef>
                          <a:spcPts val="0"/>
                        </a:spcBef>
                        <a:spcAft>
                          <a:spcPts val="0"/>
                        </a:spcAft>
                        <a:buNone/>
                      </a:pPr>
                      <a:r>
                        <a:rPr lang="en" sz="900">
                          <a:latin typeface="Lato"/>
                          <a:ea typeface="Lato"/>
                          <a:cs typeface="Lato"/>
                          <a:sym typeface="Lato"/>
                        </a:rPr>
                        <a:t>Dec 13, 2019</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Format of ASforP</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Allied Health and Nursing</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Organisation and management</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38825">
                <a:tc>
                  <a:txBody>
                    <a:bodyPr/>
                    <a:lstStyle/>
                    <a:p>
                      <a:pPr indent="0" lvl="0" marL="0" rtl="0" algn="l">
                        <a:lnSpc>
                          <a:spcPct val="115000"/>
                        </a:lnSpc>
                        <a:spcBef>
                          <a:spcPts val="0"/>
                        </a:spcBef>
                        <a:spcAft>
                          <a:spcPts val="0"/>
                        </a:spcAft>
                        <a:buNone/>
                      </a:pPr>
                      <a:r>
                        <a:rPr lang="en" sz="900">
                          <a:latin typeface="Lato"/>
                          <a:ea typeface="Lato"/>
                          <a:cs typeface="Lato"/>
                          <a:sym typeface="Lato"/>
                        </a:rPr>
                        <a:t>Dec 9, 2019</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Second year uniform</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Allied Health and Nursing</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latin typeface="Lato"/>
                          <a:ea typeface="Lato"/>
                          <a:cs typeface="Lato"/>
                          <a:sym typeface="Lato"/>
                        </a:rPr>
                        <a:t>Student voice</a:t>
                      </a:r>
                      <a:endParaRPr sz="900">
                        <a:latin typeface="Lato"/>
                        <a:ea typeface="Lato"/>
                        <a:cs typeface="Lato"/>
                        <a:sym typeface="Lato"/>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61"/>
          <p:cNvSpPr txBox="1"/>
          <p:nvPr>
            <p:ph type="title"/>
          </p:nvPr>
        </p:nvSpPr>
        <p:spPr>
          <a:xfrm>
            <a:off x="304525" y="394125"/>
            <a:ext cx="79212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Voice Impact*</a:t>
            </a:r>
            <a:endParaRPr/>
          </a:p>
        </p:txBody>
      </p:sp>
      <p:sp>
        <p:nvSpPr>
          <p:cNvPr id="469" name="Google Shape;469;p61"/>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470" name="Google Shape;470;p61"/>
          <p:cNvGraphicFramePr/>
          <p:nvPr/>
        </p:nvGraphicFramePr>
        <p:xfrm>
          <a:off x="304475" y="1794525"/>
          <a:ext cx="3000000" cy="3000000"/>
        </p:xfrm>
        <a:graphic>
          <a:graphicData uri="http://schemas.openxmlformats.org/drawingml/2006/table">
            <a:tbl>
              <a:tblPr>
                <a:noFill/>
                <a:tableStyleId>{15C49882-9E38-47A1-8520-F906BB60A870}</a:tableStyleId>
              </a:tblPr>
              <a:tblGrid>
                <a:gridCol w="1688225"/>
                <a:gridCol w="1688225"/>
                <a:gridCol w="1688225"/>
                <a:gridCol w="1688225"/>
                <a:gridCol w="1688225"/>
              </a:tblGrid>
              <a:tr h="381000">
                <a:tc>
                  <a:txBody>
                    <a:bodyPr/>
                    <a:lstStyle/>
                    <a:p>
                      <a:pPr indent="0" lvl="0" marL="0" rtl="0" algn="l">
                        <a:spcBef>
                          <a:spcPts val="0"/>
                        </a:spcBef>
                        <a:spcAft>
                          <a:spcPts val="0"/>
                        </a:spcAft>
                        <a:buNone/>
                      </a:pPr>
                      <a:r>
                        <a:t/>
                      </a:r>
                      <a:endParaRPr sz="1000"/>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FFFFFF"/>
                          </a:solidFill>
                          <a:latin typeface="Lato"/>
                          <a:ea typeface="Lato"/>
                          <a:cs typeface="Lato"/>
                          <a:sym typeface="Lato"/>
                        </a:rPr>
                        <a:t>I have the right opportunities to provide feedback through Unitu.</a:t>
                      </a:r>
                      <a:endParaRPr sz="1000">
                        <a:solidFill>
                          <a:srgbClr val="FFFFFF"/>
                        </a:solidFill>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472BB"/>
                    </a:solidFill>
                  </a:tcPr>
                </a:tc>
                <a:tc>
                  <a:txBody>
                    <a:bodyPr/>
                    <a:lstStyle/>
                    <a:p>
                      <a:pPr indent="0" lvl="0" marL="0" rtl="0" algn="l">
                        <a:spcBef>
                          <a:spcPts val="0"/>
                        </a:spcBef>
                        <a:spcAft>
                          <a:spcPts val="0"/>
                        </a:spcAft>
                        <a:buNone/>
                      </a:pPr>
                      <a:r>
                        <a:rPr lang="en" sz="1000">
                          <a:solidFill>
                            <a:srgbClr val="FFFFFF"/>
                          </a:solidFill>
                          <a:latin typeface="Lato"/>
                          <a:ea typeface="Lato"/>
                          <a:cs typeface="Lato"/>
                          <a:sym typeface="Lato"/>
                        </a:rPr>
                        <a:t>I can see how staff value mine and other students’ feedback through Unitu.</a:t>
                      </a:r>
                      <a:endParaRPr sz="1000">
                        <a:solidFill>
                          <a:srgbClr val="FFFFFF"/>
                        </a:solidFill>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472BB"/>
                    </a:solidFill>
                  </a:tcPr>
                </a:tc>
                <a:tc>
                  <a:txBody>
                    <a:bodyPr/>
                    <a:lstStyle/>
                    <a:p>
                      <a:pPr indent="0" lvl="0" marL="0" rtl="0" algn="l">
                        <a:spcBef>
                          <a:spcPts val="0"/>
                        </a:spcBef>
                        <a:spcAft>
                          <a:spcPts val="0"/>
                        </a:spcAft>
                        <a:buClr>
                          <a:schemeClr val="dk1"/>
                        </a:buClr>
                        <a:buSzPts val="1100"/>
                        <a:buFont typeface="Arial"/>
                        <a:buNone/>
                      </a:pPr>
                      <a:r>
                        <a:rPr lang="en" sz="1000">
                          <a:solidFill>
                            <a:srgbClr val="FFFFFF"/>
                          </a:solidFill>
                          <a:latin typeface="Lato"/>
                          <a:ea typeface="Lato"/>
                          <a:cs typeface="Lato"/>
                          <a:sym typeface="Lato"/>
                        </a:rPr>
                        <a:t>It's clear how mine and other students’ feedback has been acted on through Unitu.</a:t>
                      </a:r>
                      <a:endParaRPr sz="1000">
                        <a:solidFill>
                          <a:srgbClr val="FFFFFF"/>
                        </a:solidFill>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472BB"/>
                    </a:solidFill>
                  </a:tcPr>
                </a:tc>
                <a:tc>
                  <a:txBody>
                    <a:bodyPr/>
                    <a:lstStyle/>
                    <a:p>
                      <a:pPr indent="0" lvl="0" marL="0" rtl="0" algn="l">
                        <a:spcBef>
                          <a:spcPts val="0"/>
                        </a:spcBef>
                        <a:spcAft>
                          <a:spcPts val="0"/>
                        </a:spcAft>
                        <a:buNone/>
                      </a:pPr>
                      <a:r>
                        <a:rPr lang="en" sz="1000">
                          <a:solidFill>
                            <a:srgbClr val="FFFFFF"/>
                          </a:solidFill>
                          <a:latin typeface="Lato"/>
                          <a:ea typeface="Lato"/>
                          <a:cs typeface="Lato"/>
                          <a:sym typeface="Lato"/>
                        </a:rPr>
                        <a:t>On Unitu, there is a sense of community between student, staff and reps</a:t>
                      </a:r>
                      <a:endParaRPr sz="1000">
                        <a:solidFill>
                          <a:srgbClr val="FFFFFF"/>
                        </a:solidFill>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472BB"/>
                    </a:solidFill>
                  </a:tcPr>
                </a:tc>
              </a:tr>
              <a:tr h="381000">
                <a:tc>
                  <a:txBody>
                    <a:bodyPr/>
                    <a:lstStyle/>
                    <a:p>
                      <a:pPr indent="0" lvl="0" marL="0" rtl="0" algn="l">
                        <a:spcBef>
                          <a:spcPts val="0"/>
                        </a:spcBef>
                        <a:spcAft>
                          <a:spcPts val="0"/>
                        </a:spcAft>
                        <a:buNone/>
                      </a:pPr>
                      <a:r>
                        <a:rPr lang="en" sz="1000">
                          <a:latin typeface="Lato"/>
                          <a:ea typeface="Lato"/>
                          <a:cs typeface="Lato"/>
                          <a:sym typeface="Lato"/>
                        </a:rPr>
                        <a:t>St Georges University </a:t>
                      </a:r>
                      <a:r>
                        <a:rPr lang="en" sz="1000">
                          <a:latin typeface="Lato"/>
                          <a:ea typeface="Lato"/>
                          <a:cs typeface="Lato"/>
                          <a:sym typeface="Lato"/>
                        </a:rPr>
                        <a:t> (77)</a:t>
                      </a:r>
                      <a:endParaRPr sz="10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ato"/>
                          <a:ea typeface="Lato"/>
                          <a:cs typeface="Lato"/>
                          <a:sym typeface="Lato"/>
                        </a:rPr>
                        <a:t>100% agreed</a:t>
                      </a:r>
                      <a:endParaRPr sz="1000">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ato"/>
                          <a:ea typeface="Lato"/>
                          <a:cs typeface="Lato"/>
                          <a:sym typeface="Lato"/>
                        </a:rPr>
                        <a:t>7</a:t>
                      </a:r>
                      <a:r>
                        <a:rPr lang="en" sz="1000">
                          <a:latin typeface="Lato"/>
                          <a:ea typeface="Lato"/>
                          <a:cs typeface="Lato"/>
                          <a:sym typeface="Lato"/>
                        </a:rPr>
                        <a:t>8% agreed</a:t>
                      </a:r>
                      <a:endParaRPr sz="1000">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ato"/>
                          <a:ea typeface="Lato"/>
                          <a:cs typeface="Lato"/>
                          <a:sym typeface="Lato"/>
                        </a:rPr>
                        <a:t>6</a:t>
                      </a:r>
                      <a:r>
                        <a:rPr lang="en" sz="1000">
                          <a:latin typeface="Lato"/>
                          <a:ea typeface="Lato"/>
                          <a:cs typeface="Lato"/>
                          <a:sym typeface="Lato"/>
                        </a:rPr>
                        <a:t>8% agreed</a:t>
                      </a:r>
                      <a:endParaRPr sz="1000">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ato"/>
                          <a:ea typeface="Lato"/>
                          <a:cs typeface="Lato"/>
                          <a:sym typeface="Lato"/>
                        </a:rPr>
                        <a:t>73</a:t>
                      </a:r>
                      <a:r>
                        <a:rPr lang="en" sz="1000">
                          <a:latin typeface="Lato"/>
                          <a:ea typeface="Lato"/>
                          <a:cs typeface="Lato"/>
                          <a:sym typeface="Lato"/>
                        </a:rPr>
                        <a:t>% agreed</a:t>
                      </a:r>
                      <a:endParaRPr sz="1000">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solidFill>
                            <a:srgbClr val="999999"/>
                          </a:solidFill>
                          <a:latin typeface="Lato"/>
                          <a:ea typeface="Lato"/>
                          <a:cs typeface="Lato"/>
                          <a:sym typeface="Lato"/>
                        </a:rPr>
                        <a:t>Unitu (536)</a:t>
                      </a:r>
                      <a:endParaRPr sz="1000">
                        <a:solidFill>
                          <a:srgbClr val="999999"/>
                        </a:solidFill>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999999"/>
                          </a:solidFill>
                          <a:latin typeface="Lato"/>
                          <a:ea typeface="Lato"/>
                          <a:cs typeface="Lato"/>
                          <a:sym typeface="Lato"/>
                        </a:rPr>
                        <a:t>97% agreed</a:t>
                      </a:r>
                      <a:endParaRPr sz="1000">
                        <a:solidFill>
                          <a:srgbClr val="999999"/>
                        </a:solidFill>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999999"/>
                          </a:solidFill>
                          <a:latin typeface="Lato"/>
                          <a:ea typeface="Lato"/>
                          <a:cs typeface="Lato"/>
                          <a:sym typeface="Lato"/>
                        </a:rPr>
                        <a:t>85% agreed</a:t>
                      </a:r>
                      <a:endParaRPr sz="1000">
                        <a:solidFill>
                          <a:srgbClr val="999999"/>
                        </a:solidFill>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999999"/>
                          </a:solidFill>
                          <a:latin typeface="Lato"/>
                          <a:ea typeface="Lato"/>
                          <a:cs typeface="Lato"/>
                          <a:sym typeface="Lato"/>
                        </a:rPr>
                        <a:t>81% agreed</a:t>
                      </a:r>
                      <a:endParaRPr sz="1000">
                        <a:solidFill>
                          <a:srgbClr val="999999"/>
                        </a:solidFill>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999999"/>
                          </a:solidFill>
                          <a:latin typeface="Lato"/>
                          <a:ea typeface="Lato"/>
                          <a:cs typeface="Lato"/>
                          <a:sym typeface="Lato"/>
                        </a:rPr>
                        <a:t>79% agreed</a:t>
                      </a:r>
                      <a:endParaRPr sz="1000">
                        <a:solidFill>
                          <a:srgbClr val="999999"/>
                        </a:solidFill>
                        <a:latin typeface="Lato"/>
                        <a:ea typeface="Lato"/>
                        <a:cs typeface="Lato"/>
                        <a:sym typeface="La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bl>
          </a:graphicData>
        </a:graphic>
      </p:graphicFrame>
      <p:sp>
        <p:nvSpPr>
          <p:cNvPr id="471" name="Google Shape;471;p61"/>
          <p:cNvSpPr txBox="1"/>
          <p:nvPr/>
        </p:nvSpPr>
        <p:spPr>
          <a:xfrm>
            <a:off x="136100" y="4600525"/>
            <a:ext cx="8672100" cy="3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*Survey was administered by Unitu on 13th May till 28th May to all students using Unitu, a total of </a:t>
            </a:r>
            <a:r>
              <a:rPr lang="en" sz="1000">
                <a:solidFill>
                  <a:schemeClr val="dk1"/>
                </a:solidFill>
                <a:latin typeface="Lato"/>
                <a:ea typeface="Lato"/>
                <a:cs typeface="Lato"/>
                <a:sym typeface="Lato"/>
              </a:rPr>
              <a:t> 77 St Georges University</a:t>
            </a:r>
            <a:r>
              <a:rPr lang="en" sz="1000">
                <a:latin typeface="Lato"/>
                <a:ea typeface="Lato"/>
                <a:cs typeface="Lato"/>
                <a:sym typeface="Lato"/>
              </a:rPr>
              <a:t>  students responded.</a:t>
            </a:r>
            <a:endParaRPr sz="1000">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cxnSp>
        <p:nvCxnSpPr>
          <p:cNvPr id="476" name="Google Shape;476;p62"/>
          <p:cNvCxnSpPr/>
          <p:nvPr/>
        </p:nvCxnSpPr>
        <p:spPr>
          <a:xfrm rot="10800000">
            <a:off x="2332491" y="3292867"/>
            <a:ext cx="1278900" cy="0"/>
          </a:xfrm>
          <a:prstGeom prst="straightConnector1">
            <a:avLst/>
          </a:prstGeom>
          <a:noFill/>
          <a:ln cap="flat" cmpd="sng" w="19050">
            <a:solidFill>
              <a:srgbClr val="999999"/>
            </a:solidFill>
            <a:prstDash val="solid"/>
            <a:round/>
            <a:headEnd len="med" w="med" type="none"/>
            <a:tailEnd len="med" w="med" type="none"/>
          </a:ln>
        </p:spPr>
      </p:cxnSp>
      <p:sp>
        <p:nvSpPr>
          <p:cNvPr id="477" name="Google Shape;477;p62"/>
          <p:cNvSpPr txBox="1"/>
          <p:nvPr>
            <p:ph type="title"/>
          </p:nvPr>
        </p:nvSpPr>
        <p:spPr>
          <a:xfrm>
            <a:off x="304525" y="394125"/>
            <a:ext cx="79212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Satisfaction with Unitu* </a:t>
            </a:r>
            <a:endParaRPr/>
          </a:p>
        </p:txBody>
      </p:sp>
      <p:sp>
        <p:nvSpPr>
          <p:cNvPr id="478" name="Google Shape;478;p62"/>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79" name="Google Shape;479;p62"/>
          <p:cNvSpPr/>
          <p:nvPr/>
        </p:nvSpPr>
        <p:spPr>
          <a:xfrm>
            <a:off x="4936075" y="2109184"/>
            <a:ext cx="1701000" cy="1701000"/>
          </a:xfrm>
          <a:prstGeom prst="ellipse">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2"/>
          <p:cNvSpPr/>
          <p:nvPr/>
        </p:nvSpPr>
        <p:spPr>
          <a:xfrm>
            <a:off x="4810825" y="2050959"/>
            <a:ext cx="1701000" cy="1701000"/>
          </a:xfrm>
          <a:prstGeom prst="ellipse">
            <a:avLst/>
          </a:prstGeom>
          <a:solidFill>
            <a:srgbClr val="1472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2"/>
          <p:cNvSpPr txBox="1"/>
          <p:nvPr/>
        </p:nvSpPr>
        <p:spPr>
          <a:xfrm>
            <a:off x="6579713" y="3078584"/>
            <a:ext cx="13113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000">
                <a:latin typeface="Lato"/>
                <a:ea typeface="Lato"/>
                <a:cs typeface="Lato"/>
                <a:sym typeface="Lato"/>
              </a:rPr>
              <a:t>Satisfied</a:t>
            </a:r>
            <a:endParaRPr b="1" sz="1000">
              <a:solidFill>
                <a:srgbClr val="000000"/>
              </a:solidFill>
              <a:latin typeface="Lato"/>
              <a:ea typeface="Lato"/>
              <a:cs typeface="Lato"/>
              <a:sym typeface="Lato"/>
            </a:endParaRPr>
          </a:p>
        </p:txBody>
      </p:sp>
      <p:cxnSp>
        <p:nvCxnSpPr>
          <p:cNvPr id="482" name="Google Shape;482;p62"/>
          <p:cNvCxnSpPr/>
          <p:nvPr/>
        </p:nvCxnSpPr>
        <p:spPr>
          <a:xfrm rot="10800000">
            <a:off x="5980863" y="3448192"/>
            <a:ext cx="1560300" cy="0"/>
          </a:xfrm>
          <a:prstGeom prst="straightConnector1">
            <a:avLst/>
          </a:prstGeom>
          <a:noFill/>
          <a:ln cap="flat" cmpd="sng" w="19050">
            <a:solidFill>
              <a:srgbClr val="1472BB"/>
            </a:solidFill>
            <a:prstDash val="solid"/>
            <a:round/>
            <a:headEnd len="med" w="med" type="none"/>
            <a:tailEnd len="med" w="med" type="none"/>
          </a:ln>
        </p:spPr>
      </p:cxnSp>
      <p:sp>
        <p:nvSpPr>
          <p:cNvPr id="483" name="Google Shape;483;p62"/>
          <p:cNvSpPr/>
          <p:nvPr/>
        </p:nvSpPr>
        <p:spPr>
          <a:xfrm>
            <a:off x="4810825" y="2050959"/>
            <a:ext cx="1701000" cy="1701000"/>
          </a:xfrm>
          <a:prstGeom prst="pie">
            <a:avLst>
              <a:gd fmla="val 12574327" name="adj1"/>
              <a:gd fmla="val 16229161" name="adj2"/>
            </a:avLst>
          </a:prstGeom>
          <a:solidFill>
            <a:srgbClr val="84B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2"/>
          <p:cNvSpPr txBox="1"/>
          <p:nvPr/>
        </p:nvSpPr>
        <p:spPr>
          <a:xfrm>
            <a:off x="5118288" y="2270104"/>
            <a:ext cx="488700" cy="2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ato Black"/>
                <a:ea typeface="Lato Black"/>
                <a:cs typeface="Lato Black"/>
                <a:sym typeface="Lato Black"/>
              </a:rPr>
              <a:t>20%</a:t>
            </a:r>
            <a:endParaRPr sz="1000">
              <a:solidFill>
                <a:srgbClr val="FFFFFF"/>
              </a:solidFill>
              <a:latin typeface="Lato Black"/>
              <a:ea typeface="Lato Black"/>
              <a:cs typeface="Lato Black"/>
              <a:sym typeface="Lato Black"/>
            </a:endParaRPr>
          </a:p>
        </p:txBody>
      </p:sp>
      <p:sp>
        <p:nvSpPr>
          <p:cNvPr id="485" name="Google Shape;485;p62"/>
          <p:cNvSpPr txBox="1"/>
          <p:nvPr/>
        </p:nvSpPr>
        <p:spPr>
          <a:xfrm>
            <a:off x="5763013" y="2884454"/>
            <a:ext cx="488700" cy="2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Black"/>
                <a:ea typeface="Lato Black"/>
                <a:cs typeface="Lato Black"/>
                <a:sym typeface="Lato Black"/>
              </a:rPr>
              <a:t>80</a:t>
            </a:r>
            <a:r>
              <a:rPr lang="en" sz="1200">
                <a:solidFill>
                  <a:srgbClr val="FFFFFF"/>
                </a:solidFill>
                <a:latin typeface="Lato Black"/>
                <a:ea typeface="Lato Black"/>
                <a:cs typeface="Lato Black"/>
                <a:sym typeface="Lato Black"/>
              </a:rPr>
              <a:t>%</a:t>
            </a:r>
            <a:endParaRPr sz="1200">
              <a:solidFill>
                <a:srgbClr val="FFFFFF"/>
              </a:solidFill>
              <a:latin typeface="Lato Black"/>
              <a:ea typeface="Lato Black"/>
              <a:cs typeface="Lato Black"/>
              <a:sym typeface="Lato Black"/>
            </a:endParaRPr>
          </a:p>
        </p:txBody>
      </p:sp>
      <p:sp>
        <p:nvSpPr>
          <p:cNvPr id="486" name="Google Shape;486;p62"/>
          <p:cNvSpPr txBox="1"/>
          <p:nvPr/>
        </p:nvSpPr>
        <p:spPr>
          <a:xfrm>
            <a:off x="3557600" y="1649075"/>
            <a:ext cx="26145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5493"/>
                </a:solidFill>
                <a:latin typeface="Lato"/>
                <a:ea typeface="Lato"/>
                <a:cs typeface="Lato"/>
                <a:sym typeface="Lato"/>
              </a:rPr>
              <a:t>St Georges University</a:t>
            </a:r>
            <a:endParaRPr b="1">
              <a:solidFill>
                <a:srgbClr val="005493"/>
              </a:solidFill>
              <a:latin typeface="Lato"/>
              <a:ea typeface="Lato"/>
              <a:cs typeface="Lato"/>
              <a:sym typeface="Lato"/>
            </a:endParaRPr>
          </a:p>
          <a:p>
            <a:pPr indent="0" lvl="0" marL="0" rtl="0" algn="ctr">
              <a:spcBef>
                <a:spcPts val="0"/>
              </a:spcBef>
              <a:spcAft>
                <a:spcPts val="0"/>
              </a:spcAft>
              <a:buNone/>
            </a:pPr>
            <a:r>
              <a:rPr b="1" lang="en">
                <a:solidFill>
                  <a:srgbClr val="005493"/>
                </a:solidFill>
                <a:latin typeface="Lato"/>
                <a:ea typeface="Lato"/>
                <a:cs typeface="Lato"/>
                <a:sym typeface="Lato"/>
              </a:rPr>
              <a:t>(77)</a:t>
            </a:r>
            <a:endParaRPr b="1">
              <a:solidFill>
                <a:srgbClr val="005493"/>
              </a:solidFill>
              <a:latin typeface="Lato"/>
              <a:ea typeface="Lato"/>
              <a:cs typeface="Lato"/>
              <a:sym typeface="Lato"/>
            </a:endParaRPr>
          </a:p>
        </p:txBody>
      </p:sp>
      <p:sp>
        <p:nvSpPr>
          <p:cNvPr id="487" name="Google Shape;487;p62"/>
          <p:cNvSpPr/>
          <p:nvPr/>
        </p:nvSpPr>
        <p:spPr>
          <a:xfrm>
            <a:off x="1476483" y="2194560"/>
            <a:ext cx="1393800" cy="1395300"/>
          </a:xfrm>
          <a:prstGeom prst="ellipse">
            <a:avLst/>
          </a:prstGeom>
          <a:solidFill>
            <a:srgbClr val="0769A0">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2"/>
          <p:cNvSpPr/>
          <p:nvPr/>
        </p:nvSpPr>
        <p:spPr>
          <a:xfrm>
            <a:off x="1373838" y="2146801"/>
            <a:ext cx="1393800" cy="1395300"/>
          </a:xfrm>
          <a:prstGeom prst="ellipse">
            <a:avLst/>
          </a:prstGeom>
          <a:solidFill>
            <a:srgbClr val="84B9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2"/>
          <p:cNvSpPr txBox="1"/>
          <p:nvPr/>
        </p:nvSpPr>
        <p:spPr>
          <a:xfrm>
            <a:off x="2904993" y="2989575"/>
            <a:ext cx="10746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000">
                <a:solidFill>
                  <a:srgbClr val="999999"/>
                </a:solidFill>
                <a:latin typeface="Lato"/>
                <a:ea typeface="Lato"/>
                <a:cs typeface="Lato"/>
                <a:sym typeface="Lato"/>
              </a:rPr>
              <a:t>Satisfied</a:t>
            </a:r>
            <a:endParaRPr b="1" sz="1000">
              <a:solidFill>
                <a:srgbClr val="999999"/>
              </a:solidFill>
              <a:latin typeface="Lato"/>
              <a:ea typeface="Lato"/>
              <a:cs typeface="Lato"/>
              <a:sym typeface="Lato"/>
            </a:endParaRPr>
          </a:p>
        </p:txBody>
      </p:sp>
      <p:sp>
        <p:nvSpPr>
          <p:cNvPr id="490" name="Google Shape;490;p62"/>
          <p:cNvSpPr/>
          <p:nvPr/>
        </p:nvSpPr>
        <p:spPr>
          <a:xfrm>
            <a:off x="1373838" y="2146801"/>
            <a:ext cx="1393800" cy="1395300"/>
          </a:xfrm>
          <a:prstGeom prst="pie">
            <a:avLst>
              <a:gd fmla="val 13144685" name="adj1"/>
              <a:gd fmla="val 16229161"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2"/>
          <p:cNvSpPr txBox="1"/>
          <p:nvPr/>
        </p:nvSpPr>
        <p:spPr>
          <a:xfrm>
            <a:off x="1569025" y="2248175"/>
            <a:ext cx="5238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Lato Black"/>
                <a:ea typeface="Lato Black"/>
                <a:cs typeface="Lato Black"/>
                <a:sym typeface="Lato Black"/>
              </a:rPr>
              <a:t>18%</a:t>
            </a:r>
            <a:endParaRPr sz="900">
              <a:solidFill>
                <a:srgbClr val="FFFFFF"/>
              </a:solidFill>
              <a:latin typeface="Lato Black"/>
              <a:ea typeface="Lato Black"/>
              <a:cs typeface="Lato Black"/>
              <a:sym typeface="Lato Black"/>
            </a:endParaRPr>
          </a:p>
        </p:txBody>
      </p:sp>
      <p:sp>
        <p:nvSpPr>
          <p:cNvPr id="492" name="Google Shape;492;p62"/>
          <p:cNvSpPr txBox="1"/>
          <p:nvPr/>
        </p:nvSpPr>
        <p:spPr>
          <a:xfrm>
            <a:off x="2121925" y="2830475"/>
            <a:ext cx="5238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ato Black"/>
                <a:ea typeface="Lato Black"/>
                <a:cs typeface="Lato Black"/>
                <a:sym typeface="Lato Black"/>
              </a:rPr>
              <a:t>82%</a:t>
            </a:r>
            <a:endParaRPr sz="1000">
              <a:solidFill>
                <a:srgbClr val="FFFFFF"/>
              </a:solidFill>
              <a:latin typeface="Lato Black"/>
              <a:ea typeface="Lato Black"/>
              <a:cs typeface="Lato Black"/>
              <a:sym typeface="Lato Black"/>
            </a:endParaRPr>
          </a:p>
        </p:txBody>
      </p:sp>
      <p:sp>
        <p:nvSpPr>
          <p:cNvPr id="493" name="Google Shape;493;p62"/>
          <p:cNvSpPr txBox="1"/>
          <p:nvPr/>
        </p:nvSpPr>
        <p:spPr>
          <a:xfrm>
            <a:off x="991600" y="1736350"/>
            <a:ext cx="704100" cy="34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5493"/>
                </a:solidFill>
                <a:latin typeface="Lato"/>
                <a:ea typeface="Lato"/>
                <a:cs typeface="Lato"/>
                <a:sym typeface="Lato"/>
              </a:rPr>
              <a:t>Unitu (536)</a:t>
            </a:r>
            <a:endParaRPr b="1">
              <a:solidFill>
                <a:srgbClr val="005493"/>
              </a:solidFill>
              <a:latin typeface="Lato"/>
              <a:ea typeface="Lato"/>
              <a:cs typeface="Lato"/>
              <a:sym typeface="Lato"/>
            </a:endParaRPr>
          </a:p>
        </p:txBody>
      </p:sp>
      <p:sp>
        <p:nvSpPr>
          <p:cNvPr id="494" name="Google Shape;494;p62"/>
          <p:cNvSpPr txBox="1"/>
          <p:nvPr/>
        </p:nvSpPr>
        <p:spPr>
          <a:xfrm>
            <a:off x="136100" y="4600525"/>
            <a:ext cx="8672100" cy="3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*Survey was administered by Unitu on 13th May till 28th May to all students using Unitu, a total of </a:t>
            </a:r>
            <a:r>
              <a:rPr lang="en" sz="1000">
                <a:solidFill>
                  <a:schemeClr val="dk1"/>
                </a:solidFill>
                <a:latin typeface="Lato"/>
                <a:ea typeface="Lato"/>
                <a:cs typeface="Lato"/>
                <a:sym typeface="Lato"/>
              </a:rPr>
              <a:t> 77 St Georges University</a:t>
            </a:r>
            <a:r>
              <a:rPr lang="en" sz="1000">
                <a:latin typeface="Lato"/>
                <a:ea typeface="Lato"/>
                <a:cs typeface="Lato"/>
                <a:sym typeface="Lato"/>
              </a:rPr>
              <a:t>  students responded.</a:t>
            </a:r>
            <a:endParaRPr sz="1000">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63"/>
          <p:cNvSpPr txBox="1"/>
          <p:nvPr>
            <p:ph type="title"/>
          </p:nvPr>
        </p:nvSpPr>
        <p:spPr>
          <a:xfrm>
            <a:off x="304525" y="394125"/>
            <a:ext cx="79212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did you hear about Unitu?*</a:t>
            </a:r>
            <a:endParaRPr/>
          </a:p>
        </p:txBody>
      </p:sp>
      <p:sp>
        <p:nvSpPr>
          <p:cNvPr id="500" name="Google Shape;500;p63"/>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01" name="Google Shape;501;p63" title="Chart"/>
          <p:cNvPicPr preferRelativeResize="0"/>
          <p:nvPr/>
        </p:nvPicPr>
        <p:blipFill>
          <a:blip r:embed="rId3">
            <a:alphaModFix/>
          </a:blip>
          <a:stretch>
            <a:fillRect/>
          </a:stretch>
        </p:blipFill>
        <p:spPr>
          <a:xfrm>
            <a:off x="533400" y="1360875"/>
            <a:ext cx="7824851" cy="3315850"/>
          </a:xfrm>
          <a:prstGeom prst="rect">
            <a:avLst/>
          </a:prstGeom>
          <a:noFill/>
          <a:ln>
            <a:noFill/>
          </a:ln>
        </p:spPr>
      </p:pic>
      <p:sp>
        <p:nvSpPr>
          <p:cNvPr id="502" name="Google Shape;502;p63"/>
          <p:cNvSpPr/>
          <p:nvPr/>
        </p:nvSpPr>
        <p:spPr>
          <a:xfrm>
            <a:off x="879875" y="3003950"/>
            <a:ext cx="3213600" cy="431700"/>
          </a:xfrm>
          <a:prstGeom prst="roundRect">
            <a:avLst>
              <a:gd fmla="val 16667" name="adj"/>
            </a:avLst>
          </a:prstGeom>
          <a:noFill/>
          <a:ln cap="flat" cmpd="sng" w="19050">
            <a:solidFill>
              <a:srgbClr val="22C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3"/>
          <p:cNvSpPr txBox="1"/>
          <p:nvPr/>
        </p:nvSpPr>
        <p:spPr>
          <a:xfrm>
            <a:off x="136100" y="4600525"/>
            <a:ext cx="8672100" cy="3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*Survey was administered by Unitu on 13th May till 28th May to all students using Unitu, a total of </a:t>
            </a:r>
            <a:r>
              <a:rPr lang="en" sz="1000">
                <a:solidFill>
                  <a:schemeClr val="dk1"/>
                </a:solidFill>
                <a:latin typeface="Lato"/>
                <a:ea typeface="Lato"/>
                <a:cs typeface="Lato"/>
                <a:sym typeface="Lato"/>
              </a:rPr>
              <a:t> 77 St Georges University</a:t>
            </a:r>
            <a:r>
              <a:rPr lang="en" sz="1000">
                <a:latin typeface="Lato"/>
                <a:ea typeface="Lato"/>
                <a:cs typeface="Lato"/>
                <a:sym typeface="Lato"/>
              </a:rPr>
              <a:t>  students responded.</a:t>
            </a:r>
            <a:endParaRPr sz="1000">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64"/>
          <p:cNvSpPr txBox="1"/>
          <p:nvPr>
            <p:ph type="title"/>
          </p:nvPr>
        </p:nvSpPr>
        <p:spPr>
          <a:xfrm>
            <a:off x="1159050" y="672000"/>
            <a:ext cx="43872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486C3"/>
                </a:solidFill>
              </a:rPr>
              <a:t>Thank you</a:t>
            </a:r>
            <a:endParaRPr>
              <a:solidFill>
                <a:srgbClr val="2486C3"/>
              </a:solidFill>
            </a:endParaRPr>
          </a:p>
        </p:txBody>
      </p:sp>
      <p:sp>
        <p:nvSpPr>
          <p:cNvPr id="509" name="Google Shape;509;p64"/>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10" name="Google Shape;510;p64"/>
          <p:cNvSpPr txBox="1"/>
          <p:nvPr>
            <p:ph idx="1" type="subTitle"/>
          </p:nvPr>
        </p:nvSpPr>
        <p:spPr>
          <a:xfrm>
            <a:off x="1159050" y="1825950"/>
            <a:ext cx="4387200" cy="149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questions or comments feel free to contact us.</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
              <a:t>Bruno Morche, Head of Customer Success</a:t>
            </a:r>
            <a:endParaRPr b="0"/>
          </a:p>
          <a:p>
            <a:pPr indent="0" lvl="0" marL="0" rtl="0" algn="l">
              <a:spcBef>
                <a:spcPts val="0"/>
              </a:spcBef>
              <a:spcAft>
                <a:spcPts val="0"/>
              </a:spcAft>
              <a:buNone/>
            </a:pPr>
            <a:r>
              <a:rPr b="0" lang="en" u="sng">
                <a:solidFill>
                  <a:schemeClr val="hlink"/>
                </a:solidFill>
                <a:hlinkClick r:id="rId3"/>
              </a:rPr>
              <a:t>bruno@unitu.co.uk</a:t>
            </a:r>
            <a:r>
              <a:rPr b="0" lang="en"/>
              <a:t> </a:t>
            </a:r>
            <a:endParaRPr b="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04525" y="394125"/>
            <a:ext cx="6724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Account Activation (across each board)</a:t>
            </a:r>
            <a:endParaRPr/>
          </a:p>
        </p:txBody>
      </p:sp>
      <p:sp>
        <p:nvSpPr>
          <p:cNvPr id="228" name="Google Shape;228;p33"/>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229" name="Google Shape;229;p33"/>
          <p:cNvGraphicFramePr/>
          <p:nvPr/>
        </p:nvGraphicFramePr>
        <p:xfrm>
          <a:off x="651500" y="1426088"/>
          <a:ext cx="3000000" cy="3000000"/>
        </p:xfrm>
        <a:graphic>
          <a:graphicData uri="http://schemas.openxmlformats.org/drawingml/2006/table">
            <a:tbl>
              <a:tblPr>
                <a:noFill/>
                <a:tableStyleId>{15C49882-9E38-47A1-8520-F906BB60A870}</a:tableStyleId>
              </a:tblPr>
              <a:tblGrid>
                <a:gridCol w="1971350"/>
                <a:gridCol w="1919400"/>
                <a:gridCol w="1919400"/>
                <a:gridCol w="1919400"/>
              </a:tblGrid>
              <a:tr h="494875">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BOARD</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1472BB"/>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STUDENTS</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REPS</a:t>
                      </a:r>
                      <a:endParaRPr b="1" sz="12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STAFF</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r>
              <a:tr h="448450">
                <a:tc>
                  <a:txBody>
                    <a:bodyPr/>
                    <a:lstStyle/>
                    <a:p>
                      <a:pPr indent="0" lvl="0" marL="0" rtl="0" algn="l">
                        <a:lnSpc>
                          <a:spcPct val="115000"/>
                        </a:lnSpc>
                        <a:spcBef>
                          <a:spcPts val="0"/>
                        </a:spcBef>
                        <a:spcAft>
                          <a:spcPts val="0"/>
                        </a:spcAft>
                        <a:buNone/>
                      </a:pPr>
                      <a:r>
                        <a:rPr lang="en" sz="1200">
                          <a:latin typeface="Lato"/>
                          <a:ea typeface="Lato"/>
                          <a:cs typeface="Lato"/>
                          <a:sym typeface="Lato"/>
                        </a:rPr>
                        <a:t>Allied Health and Nursing</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1472BB"/>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latin typeface="Lato"/>
                          <a:ea typeface="Lato"/>
                          <a:cs typeface="Lato"/>
                          <a:sym typeface="Lato"/>
                        </a:rPr>
                        <a:t>19%</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sz="1200">
                          <a:latin typeface="Lato"/>
                          <a:ea typeface="Lato"/>
                          <a:cs typeface="Lato"/>
                          <a:sym typeface="Lato"/>
                        </a:rPr>
                        <a:t>76%</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200">
                          <a:latin typeface="Lato"/>
                          <a:ea typeface="Lato"/>
                          <a:cs typeface="Lato"/>
                          <a:sym typeface="Lato"/>
                        </a:rPr>
                        <a:t>93</a:t>
                      </a:r>
                      <a:r>
                        <a:rPr lang="en" sz="1200">
                          <a:latin typeface="Lato"/>
                          <a:ea typeface="Lato"/>
                          <a:cs typeface="Lato"/>
                          <a:sym typeface="Lato"/>
                        </a:rPr>
                        <a:t>%</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r>
              <a:tr h="452275">
                <a:tc>
                  <a:txBody>
                    <a:bodyPr/>
                    <a:lstStyle/>
                    <a:p>
                      <a:pPr indent="0" lvl="0" marL="0" rtl="0" algn="l">
                        <a:lnSpc>
                          <a:spcPct val="115000"/>
                        </a:lnSpc>
                        <a:spcBef>
                          <a:spcPts val="0"/>
                        </a:spcBef>
                        <a:spcAft>
                          <a:spcPts val="0"/>
                        </a:spcAft>
                        <a:buNone/>
                      </a:pPr>
                      <a:r>
                        <a:rPr lang="en" sz="1200">
                          <a:latin typeface="Lato"/>
                          <a:ea typeface="Lato"/>
                          <a:cs typeface="Lato"/>
                          <a:sym typeface="Lato"/>
                        </a:rPr>
                        <a:t>Medicine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latin typeface="Lato"/>
                          <a:ea typeface="Lato"/>
                          <a:cs typeface="Lato"/>
                          <a:sym typeface="Lato"/>
                        </a:rPr>
                        <a:t>76%</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200">
                          <a:latin typeface="Lato"/>
                          <a:ea typeface="Lato"/>
                          <a:cs typeface="Lato"/>
                          <a:sym typeface="Lato"/>
                        </a:rPr>
                        <a:t>86%</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91</a:t>
                      </a:r>
                      <a:r>
                        <a:rPr lang="en" sz="1200">
                          <a:solidFill>
                            <a:schemeClr val="dk1"/>
                          </a:solidFill>
                          <a:latin typeface="Lato"/>
                          <a:ea typeface="Lato"/>
                          <a:cs typeface="Lato"/>
                          <a:sym typeface="Lato"/>
                        </a:rPr>
                        <a:t>%</a:t>
                      </a:r>
                      <a:endParaRPr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r>
              <a:tr h="452275">
                <a:tc>
                  <a:txBody>
                    <a:bodyPr/>
                    <a:lstStyle/>
                    <a:p>
                      <a:pPr indent="0" lvl="0" marL="0" rtl="0" algn="l">
                        <a:lnSpc>
                          <a:spcPct val="115000"/>
                        </a:lnSpc>
                        <a:spcBef>
                          <a:spcPts val="0"/>
                        </a:spcBef>
                        <a:spcAft>
                          <a:spcPts val="0"/>
                        </a:spcAft>
                        <a:buNone/>
                      </a:pPr>
                      <a:r>
                        <a:rPr lang="en" sz="1200">
                          <a:latin typeface="Lato"/>
                          <a:ea typeface="Lato"/>
                          <a:cs typeface="Lato"/>
                          <a:sym typeface="Lato"/>
                        </a:rPr>
                        <a:t>Post Graduate School</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14%</a:t>
                      </a:r>
                      <a:endParaRPr sz="1200">
                        <a:solidFill>
                          <a:srgbClr val="999999"/>
                        </a:solidFill>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40%</a:t>
                      </a:r>
                      <a:endParaRPr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79</a:t>
                      </a:r>
                      <a:r>
                        <a:rPr lang="en" sz="1200">
                          <a:solidFill>
                            <a:schemeClr val="dk1"/>
                          </a:solidFill>
                          <a:latin typeface="Lato"/>
                          <a:ea typeface="Lato"/>
                          <a:cs typeface="Lato"/>
                          <a:sym typeface="Lato"/>
                        </a:rPr>
                        <a:t>%</a:t>
                      </a:r>
                      <a:endParaRPr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r>
              <a:tr h="452275">
                <a:tc>
                  <a:txBody>
                    <a:bodyPr/>
                    <a:lstStyle/>
                    <a:p>
                      <a:pPr indent="0" lvl="0" marL="0" rtl="0" algn="l">
                        <a:lnSpc>
                          <a:spcPct val="115000"/>
                        </a:lnSpc>
                        <a:spcBef>
                          <a:spcPts val="0"/>
                        </a:spcBef>
                        <a:spcAft>
                          <a:spcPts val="0"/>
                        </a:spcAft>
                        <a:buNone/>
                      </a:pPr>
                      <a:r>
                        <a:rPr lang="en" sz="1200">
                          <a:latin typeface="Lato"/>
                          <a:ea typeface="Lato"/>
                          <a:cs typeface="Lato"/>
                          <a:sym typeface="Lato"/>
                        </a:rPr>
                        <a:t>UG Science</a:t>
                      </a:r>
                      <a:endParaRPr sz="1200">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59%</a:t>
                      </a:r>
                      <a:endParaRPr sz="1200">
                        <a:solidFill>
                          <a:srgbClr val="999999"/>
                        </a:solidFill>
                        <a:latin typeface="Lato"/>
                        <a:ea typeface="Lato"/>
                        <a:cs typeface="Lato"/>
                        <a:sym typeface="Lato"/>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79%</a:t>
                      </a:r>
                      <a:endParaRPr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94</a:t>
                      </a:r>
                      <a:r>
                        <a:rPr lang="en" sz="1200">
                          <a:solidFill>
                            <a:schemeClr val="dk1"/>
                          </a:solidFill>
                          <a:latin typeface="Lato"/>
                          <a:ea typeface="Lato"/>
                          <a:cs typeface="Lato"/>
                          <a:sym typeface="Lato"/>
                        </a:rPr>
                        <a:t>%</a:t>
                      </a:r>
                      <a:endParaRPr sz="1200">
                        <a:solidFill>
                          <a:srgbClr val="999999"/>
                        </a:solidFill>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EAD3"/>
                    </a:solidFill>
                  </a:tcPr>
                </a:tc>
              </a:tr>
            </a:tbl>
          </a:graphicData>
        </a:graphic>
      </p:graphicFrame>
      <p:sp>
        <p:nvSpPr>
          <p:cNvPr id="230" name="Google Shape;230;p33"/>
          <p:cNvSpPr txBox="1"/>
          <p:nvPr/>
        </p:nvSpPr>
        <p:spPr>
          <a:xfrm>
            <a:off x="3514775" y="4330300"/>
            <a:ext cx="1047300" cy="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&gt;60%</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30%-60%</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&lt;30%</a:t>
            </a:r>
            <a:endParaRPr sz="1000">
              <a:latin typeface="Lato"/>
              <a:ea typeface="Lato"/>
              <a:cs typeface="Lato"/>
              <a:sym typeface="Lato"/>
            </a:endParaRPr>
          </a:p>
        </p:txBody>
      </p:sp>
      <p:sp>
        <p:nvSpPr>
          <p:cNvPr id="231" name="Google Shape;231;p33"/>
          <p:cNvSpPr/>
          <p:nvPr/>
        </p:nvSpPr>
        <p:spPr>
          <a:xfrm>
            <a:off x="3378200" y="4429625"/>
            <a:ext cx="159300" cy="10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3"/>
          <p:cNvSpPr/>
          <p:nvPr/>
        </p:nvSpPr>
        <p:spPr>
          <a:xfrm>
            <a:off x="3378200" y="4582025"/>
            <a:ext cx="159300" cy="104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3"/>
          <p:cNvSpPr/>
          <p:nvPr/>
        </p:nvSpPr>
        <p:spPr>
          <a:xfrm>
            <a:off x="3373675" y="4734425"/>
            <a:ext cx="159300" cy="10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3"/>
          <p:cNvSpPr txBox="1"/>
          <p:nvPr/>
        </p:nvSpPr>
        <p:spPr>
          <a:xfrm>
            <a:off x="5191175" y="4330300"/>
            <a:ext cx="1047300" cy="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&gt;90%</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60%-90%</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&lt;60%</a:t>
            </a:r>
            <a:endParaRPr sz="1000">
              <a:latin typeface="Lato"/>
              <a:ea typeface="Lato"/>
              <a:cs typeface="Lato"/>
              <a:sym typeface="Lato"/>
            </a:endParaRPr>
          </a:p>
        </p:txBody>
      </p:sp>
      <p:sp>
        <p:nvSpPr>
          <p:cNvPr id="235" name="Google Shape;235;p33"/>
          <p:cNvSpPr/>
          <p:nvPr/>
        </p:nvSpPr>
        <p:spPr>
          <a:xfrm>
            <a:off x="5054600" y="4429625"/>
            <a:ext cx="159300" cy="10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3"/>
          <p:cNvSpPr/>
          <p:nvPr/>
        </p:nvSpPr>
        <p:spPr>
          <a:xfrm>
            <a:off x="5054600" y="4582025"/>
            <a:ext cx="159300" cy="104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3"/>
          <p:cNvSpPr/>
          <p:nvPr/>
        </p:nvSpPr>
        <p:spPr>
          <a:xfrm>
            <a:off x="5050075" y="4734425"/>
            <a:ext cx="159300" cy="10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3"/>
          <p:cNvSpPr txBox="1"/>
          <p:nvPr/>
        </p:nvSpPr>
        <p:spPr>
          <a:xfrm>
            <a:off x="6715175" y="4330300"/>
            <a:ext cx="1047300" cy="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ato"/>
                <a:ea typeface="Lato"/>
                <a:cs typeface="Lato"/>
                <a:sym typeface="Lato"/>
              </a:rPr>
              <a:t>&gt;70%</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50%-70%</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&lt;50%</a:t>
            </a:r>
            <a:endParaRPr sz="1000">
              <a:latin typeface="Lato"/>
              <a:ea typeface="Lato"/>
              <a:cs typeface="Lato"/>
              <a:sym typeface="Lato"/>
            </a:endParaRPr>
          </a:p>
        </p:txBody>
      </p:sp>
      <p:sp>
        <p:nvSpPr>
          <p:cNvPr id="239" name="Google Shape;239;p33"/>
          <p:cNvSpPr/>
          <p:nvPr/>
        </p:nvSpPr>
        <p:spPr>
          <a:xfrm>
            <a:off x="6578600" y="4582025"/>
            <a:ext cx="159300" cy="1041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3"/>
          <p:cNvSpPr/>
          <p:nvPr/>
        </p:nvSpPr>
        <p:spPr>
          <a:xfrm>
            <a:off x="6650275" y="4734425"/>
            <a:ext cx="159300" cy="104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3"/>
          <p:cNvSpPr/>
          <p:nvPr/>
        </p:nvSpPr>
        <p:spPr>
          <a:xfrm>
            <a:off x="6578600" y="4429625"/>
            <a:ext cx="159300" cy="104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4"/>
          <p:cNvSpPr txBox="1"/>
          <p:nvPr>
            <p:ph type="title"/>
          </p:nvPr>
        </p:nvSpPr>
        <p:spPr>
          <a:xfrm>
            <a:off x="304525" y="394125"/>
            <a:ext cx="6724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Account Activation (over time)</a:t>
            </a:r>
            <a:endParaRPr/>
          </a:p>
        </p:txBody>
      </p:sp>
      <p:sp>
        <p:nvSpPr>
          <p:cNvPr id="247" name="Google Shape;247;p34"/>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48" name="Google Shape;248;p34"/>
          <p:cNvPicPr preferRelativeResize="0"/>
          <p:nvPr/>
        </p:nvPicPr>
        <p:blipFill>
          <a:blip r:embed="rId3">
            <a:alphaModFix/>
          </a:blip>
          <a:stretch>
            <a:fillRect/>
          </a:stretch>
        </p:blipFill>
        <p:spPr>
          <a:xfrm>
            <a:off x="837750" y="1260225"/>
            <a:ext cx="7468501" cy="3191800"/>
          </a:xfrm>
          <a:prstGeom prst="rect">
            <a:avLst/>
          </a:prstGeom>
          <a:noFill/>
          <a:ln>
            <a:noFill/>
          </a:ln>
        </p:spPr>
      </p:pic>
      <p:sp>
        <p:nvSpPr>
          <p:cNvPr id="249" name="Google Shape;249;p34"/>
          <p:cNvSpPr/>
          <p:nvPr/>
        </p:nvSpPr>
        <p:spPr>
          <a:xfrm rot="-5400000">
            <a:off x="3075700" y="2804800"/>
            <a:ext cx="239400" cy="33819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4"/>
          <p:cNvSpPr txBox="1"/>
          <p:nvPr/>
        </p:nvSpPr>
        <p:spPr>
          <a:xfrm>
            <a:off x="2901750" y="4617025"/>
            <a:ext cx="12123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Pilot</a:t>
            </a:r>
            <a:endParaRPr sz="1200">
              <a:latin typeface="Lato"/>
              <a:ea typeface="Lato"/>
              <a:cs typeface="Lato"/>
              <a:sym typeface="Lato"/>
            </a:endParaRPr>
          </a:p>
        </p:txBody>
      </p:sp>
      <p:sp>
        <p:nvSpPr>
          <p:cNvPr id="251" name="Google Shape;251;p34"/>
          <p:cNvSpPr/>
          <p:nvPr/>
        </p:nvSpPr>
        <p:spPr>
          <a:xfrm>
            <a:off x="4987025" y="4623975"/>
            <a:ext cx="910500" cy="431700"/>
          </a:xfrm>
          <a:prstGeom prst="wedgeRectCallout">
            <a:avLst>
              <a:gd fmla="val -21577" name="adj1"/>
              <a:gd fmla="val -87926" name="adj2"/>
            </a:avLst>
          </a:prstGeom>
          <a:solidFill>
            <a:srgbClr val="1472B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Launch on 14/02</a:t>
            </a:r>
            <a:endParaRPr sz="1200">
              <a:solidFill>
                <a:srgbClr val="FFFFFF"/>
              </a:solidFill>
              <a:latin typeface="Lato"/>
              <a:ea typeface="Lato"/>
              <a:cs typeface="Lato"/>
              <a:sym typeface="Lato"/>
            </a:endParaRPr>
          </a:p>
        </p:txBody>
      </p:sp>
      <p:cxnSp>
        <p:nvCxnSpPr>
          <p:cNvPr id="252" name="Google Shape;252;p34"/>
          <p:cNvCxnSpPr/>
          <p:nvPr/>
        </p:nvCxnSpPr>
        <p:spPr>
          <a:xfrm>
            <a:off x="5312450" y="1797625"/>
            <a:ext cx="6900" cy="2389800"/>
          </a:xfrm>
          <a:prstGeom prst="straightConnector1">
            <a:avLst/>
          </a:prstGeom>
          <a:noFill/>
          <a:ln cap="flat" cmpd="sng" w="9525">
            <a:solidFill>
              <a:schemeClr val="dk2"/>
            </a:solidFill>
            <a:prstDash val="dot"/>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304525" y="394125"/>
            <a:ext cx="6724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Engagement</a:t>
            </a:r>
            <a:endParaRPr/>
          </a:p>
        </p:txBody>
      </p:sp>
      <p:sp>
        <p:nvSpPr>
          <p:cNvPr id="258" name="Google Shape;258;p35"/>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259" name="Google Shape;259;p35"/>
          <p:cNvGraphicFramePr/>
          <p:nvPr/>
        </p:nvGraphicFramePr>
        <p:xfrm>
          <a:off x="1522350" y="1976825"/>
          <a:ext cx="3000000" cy="3000000"/>
        </p:xfrm>
        <a:graphic>
          <a:graphicData uri="http://schemas.openxmlformats.org/drawingml/2006/table">
            <a:tbl>
              <a:tblPr>
                <a:noFill/>
                <a:tableStyleId>{15C49882-9E38-47A1-8520-F906BB60A870}</a:tableStyleId>
              </a:tblPr>
              <a:tblGrid>
                <a:gridCol w="1485225"/>
                <a:gridCol w="1485225"/>
                <a:gridCol w="1485225"/>
                <a:gridCol w="1485225"/>
              </a:tblGrid>
              <a:tr h="613625">
                <a:tc>
                  <a:txBody>
                    <a:bodyPr/>
                    <a:lstStyle/>
                    <a:p>
                      <a:pPr indent="0" lvl="0" marL="0" rtl="0" algn="ctr">
                        <a:spcBef>
                          <a:spcPts val="0"/>
                        </a:spcBef>
                        <a:spcAft>
                          <a:spcPts val="0"/>
                        </a:spcAft>
                        <a:buNone/>
                      </a:pPr>
                      <a:r>
                        <a:rPr b="1" lang="en" sz="1200">
                          <a:solidFill>
                            <a:srgbClr val="FFFFFF"/>
                          </a:solidFill>
                          <a:latin typeface="Lato"/>
                          <a:ea typeface="Lato"/>
                          <a:cs typeface="Lato"/>
                          <a:sym typeface="Lato"/>
                        </a:rPr>
                        <a:t>POSTS</a:t>
                      </a:r>
                      <a:endParaRPr b="1" sz="1200">
                        <a:solidFill>
                          <a:srgbClr val="FFFFFF"/>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VIEWS</a:t>
                      </a:r>
                      <a:endParaRPr b="1" sz="12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VOTES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c>
                  <a:txBody>
                    <a:bodyPr/>
                    <a:lstStyle/>
                    <a:p>
                      <a:pPr indent="0" lvl="0" marL="0" rtl="0" algn="ctr">
                        <a:spcBef>
                          <a:spcPts val="0"/>
                        </a:spcBef>
                        <a:spcAft>
                          <a:spcPts val="0"/>
                        </a:spcAft>
                        <a:buNone/>
                      </a:pPr>
                      <a:r>
                        <a:rPr b="1" lang="en" sz="1200">
                          <a:solidFill>
                            <a:schemeClr val="lt1"/>
                          </a:solidFill>
                          <a:latin typeface="Lato"/>
                          <a:ea typeface="Lato"/>
                          <a:cs typeface="Lato"/>
                          <a:sym typeface="Lato"/>
                        </a:rPr>
                        <a:t>COMMENTS</a:t>
                      </a:r>
                      <a:endParaRPr b="1" sz="1200">
                        <a:solidFill>
                          <a:schemeClr val="lt1"/>
                        </a:solidFill>
                        <a:latin typeface="Lato"/>
                        <a:ea typeface="Lato"/>
                        <a:cs typeface="Lato"/>
                        <a:sym typeface="La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72BB"/>
                    </a:solidFill>
                  </a:tcPr>
                </a:tc>
              </a:tr>
              <a:tr h="556050">
                <a:tc>
                  <a:txBody>
                    <a:bodyPr/>
                    <a:lstStyle/>
                    <a:p>
                      <a:pPr indent="0" lvl="0" marL="0" rtl="0" algn="ctr">
                        <a:spcBef>
                          <a:spcPts val="0"/>
                        </a:spcBef>
                        <a:spcAft>
                          <a:spcPts val="0"/>
                        </a:spcAft>
                        <a:buNone/>
                      </a:pPr>
                      <a:r>
                        <a:rPr b="1" lang="en" sz="1200">
                          <a:latin typeface="Lato"/>
                          <a:ea typeface="Lato"/>
                          <a:cs typeface="Lato"/>
                          <a:sym typeface="Lato"/>
                        </a:rPr>
                        <a:t>647</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241K</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13.4k</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ato"/>
                          <a:ea typeface="Lato"/>
                          <a:cs typeface="Lato"/>
                          <a:sym typeface="Lato"/>
                        </a:rPr>
                        <a:t>4.7k</a:t>
                      </a:r>
                      <a:endParaRPr b="1" sz="1200">
                        <a:latin typeface="Lato"/>
                        <a:ea typeface="Lato"/>
                        <a:cs typeface="Lato"/>
                        <a:sym typeface="La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id="264" name="Google Shape;264;p36"/>
          <p:cNvPicPr preferRelativeResize="0"/>
          <p:nvPr/>
        </p:nvPicPr>
        <p:blipFill>
          <a:blip r:embed="rId3">
            <a:alphaModFix/>
          </a:blip>
          <a:stretch>
            <a:fillRect/>
          </a:stretch>
        </p:blipFill>
        <p:spPr>
          <a:xfrm>
            <a:off x="607450" y="1253613"/>
            <a:ext cx="7776545" cy="3242913"/>
          </a:xfrm>
          <a:prstGeom prst="rect">
            <a:avLst/>
          </a:prstGeom>
          <a:noFill/>
          <a:ln>
            <a:noFill/>
          </a:ln>
        </p:spPr>
      </p:pic>
      <p:sp>
        <p:nvSpPr>
          <p:cNvPr id="265" name="Google Shape;265;p36"/>
          <p:cNvSpPr txBox="1"/>
          <p:nvPr>
            <p:ph type="title"/>
          </p:nvPr>
        </p:nvSpPr>
        <p:spPr>
          <a:xfrm>
            <a:off x="304525" y="394125"/>
            <a:ext cx="7840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Posts (over time)</a:t>
            </a:r>
            <a:endParaRPr/>
          </a:p>
        </p:txBody>
      </p:sp>
      <p:sp>
        <p:nvSpPr>
          <p:cNvPr id="266" name="Google Shape;266;p36"/>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7" name="Google Shape;267;p36"/>
          <p:cNvSpPr/>
          <p:nvPr/>
        </p:nvSpPr>
        <p:spPr>
          <a:xfrm rot="-5400000">
            <a:off x="2791450" y="2479450"/>
            <a:ext cx="239400" cy="41850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6"/>
          <p:cNvSpPr txBox="1"/>
          <p:nvPr/>
        </p:nvSpPr>
        <p:spPr>
          <a:xfrm>
            <a:off x="2215950" y="4693225"/>
            <a:ext cx="12123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Pilot</a:t>
            </a:r>
            <a:endParaRPr sz="1200">
              <a:latin typeface="Lato"/>
              <a:ea typeface="Lato"/>
              <a:cs typeface="Lato"/>
              <a:sym typeface="Lato"/>
            </a:endParaRPr>
          </a:p>
        </p:txBody>
      </p:sp>
      <p:sp>
        <p:nvSpPr>
          <p:cNvPr id="269" name="Google Shape;269;p36"/>
          <p:cNvSpPr/>
          <p:nvPr/>
        </p:nvSpPr>
        <p:spPr>
          <a:xfrm>
            <a:off x="4987025" y="4623975"/>
            <a:ext cx="910500" cy="431700"/>
          </a:xfrm>
          <a:prstGeom prst="wedgeRectCallout">
            <a:avLst>
              <a:gd fmla="val -21577" name="adj1"/>
              <a:gd fmla="val -87926" name="adj2"/>
            </a:avLst>
          </a:prstGeom>
          <a:solidFill>
            <a:srgbClr val="1472B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Launch on 14/02</a:t>
            </a:r>
            <a:endParaRPr sz="1200">
              <a:solidFill>
                <a:srgbClr val="FFFFFF"/>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7"/>
          <p:cNvSpPr txBox="1"/>
          <p:nvPr>
            <p:ph type="title"/>
          </p:nvPr>
        </p:nvSpPr>
        <p:spPr>
          <a:xfrm>
            <a:off x="304525" y="394125"/>
            <a:ext cx="7840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Posts (across boards)</a:t>
            </a:r>
            <a:endParaRPr/>
          </a:p>
        </p:txBody>
      </p:sp>
      <p:sp>
        <p:nvSpPr>
          <p:cNvPr id="275" name="Google Shape;275;p37"/>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76" name="Google Shape;276;p37"/>
          <p:cNvPicPr preferRelativeResize="0"/>
          <p:nvPr/>
        </p:nvPicPr>
        <p:blipFill>
          <a:blip r:embed="rId3">
            <a:alphaModFix/>
          </a:blip>
          <a:stretch>
            <a:fillRect/>
          </a:stretch>
        </p:blipFill>
        <p:spPr>
          <a:xfrm>
            <a:off x="457200" y="1315006"/>
            <a:ext cx="7840800" cy="35347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8"/>
          <p:cNvSpPr txBox="1"/>
          <p:nvPr>
            <p:ph type="title"/>
          </p:nvPr>
        </p:nvSpPr>
        <p:spPr>
          <a:xfrm>
            <a:off x="304525" y="394125"/>
            <a:ext cx="7840800" cy="5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Posts </a:t>
            </a:r>
            <a:r>
              <a:rPr lang="en" sz="2400"/>
              <a:t>(across boards + split by type)</a:t>
            </a:r>
            <a:endParaRPr sz="2400"/>
          </a:p>
        </p:txBody>
      </p:sp>
      <p:sp>
        <p:nvSpPr>
          <p:cNvPr id="282" name="Google Shape;282;p38"/>
          <p:cNvSpPr txBox="1"/>
          <p:nvPr>
            <p:ph idx="12" type="sldNum"/>
          </p:nvPr>
        </p:nvSpPr>
        <p:spPr>
          <a:xfrm>
            <a:off x="8577225" y="4711800"/>
            <a:ext cx="523800" cy="4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3" name="Google Shape;283;p38"/>
          <p:cNvPicPr preferRelativeResize="0"/>
          <p:nvPr/>
        </p:nvPicPr>
        <p:blipFill>
          <a:blip r:embed="rId3">
            <a:alphaModFix/>
          </a:blip>
          <a:stretch>
            <a:fillRect/>
          </a:stretch>
        </p:blipFill>
        <p:spPr>
          <a:xfrm>
            <a:off x="533400" y="1357025"/>
            <a:ext cx="7735275" cy="3407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OWN HALL BUSINESS PLAN">
  <a:themeElements>
    <a:clrScheme name="Simple Light">
      <a:dk1>
        <a:srgbClr val="000000"/>
      </a:dk1>
      <a:lt1>
        <a:srgbClr val="FFFFFF"/>
      </a:lt1>
      <a:dk2>
        <a:srgbClr val="595959"/>
      </a:dk2>
      <a:lt2>
        <a:srgbClr val="EEEEEE"/>
      </a:lt2>
      <a:accent1>
        <a:srgbClr val="A3CAF7"/>
      </a:accent1>
      <a:accent2>
        <a:srgbClr val="EB573D"/>
      </a:accent2>
      <a:accent3>
        <a:srgbClr val="5FA4AB"/>
      </a:accent3>
      <a:accent4>
        <a:srgbClr val="051934"/>
      </a:accent4>
      <a:accent5>
        <a:srgbClr val="F8C379"/>
      </a:accent5>
      <a:accent6>
        <a:srgbClr val="FA977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