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4587"/>
    <a:srgbClr val="02A4A6"/>
    <a:srgbClr val="FE4A5D"/>
    <a:srgbClr val="ED1164"/>
    <a:srgbClr val="4D4D4F"/>
    <a:srgbClr val="72B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>
      <p:cViewPr varScale="1">
        <p:scale>
          <a:sx n="67" d="100"/>
          <a:sy n="67" d="100"/>
        </p:scale>
        <p:origin x="1288" y="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C5D3-9474-4DCC-9EED-F00E5F848EB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D507-612D-444E-98AF-CE9834A5F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41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C5D3-9474-4DCC-9EED-F00E5F848EB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D507-612D-444E-98AF-CE9834A5F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45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C5D3-9474-4DCC-9EED-F00E5F848EB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D507-612D-444E-98AF-CE9834A5F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01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C5D3-9474-4DCC-9EED-F00E5F848EB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D507-612D-444E-98AF-CE9834A5F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00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C5D3-9474-4DCC-9EED-F00E5F848EB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D507-612D-444E-98AF-CE9834A5F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88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C5D3-9474-4DCC-9EED-F00E5F848EB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D507-612D-444E-98AF-CE9834A5F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73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C5D3-9474-4DCC-9EED-F00E5F848EB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D507-612D-444E-98AF-CE9834A5F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122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C5D3-9474-4DCC-9EED-F00E5F848EB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D507-612D-444E-98AF-CE9834A5F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998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C5D3-9474-4DCC-9EED-F00E5F848EB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D507-612D-444E-98AF-CE9834A5F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93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C5D3-9474-4DCC-9EED-F00E5F848EB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D507-612D-444E-98AF-CE9834A5F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4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C5D3-9474-4DCC-9EED-F00E5F848EB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D507-612D-444E-98AF-CE9834A5F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61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2C5D3-9474-4DCC-9EED-F00E5F848EB5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BD507-612D-444E-98AF-CE9834A5F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96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onlinesurveys.jisc.ac.uk/s/advancehe23/postgraduate-taught-experience-survey-ptes-2023-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65981"/>
            <a:ext cx="2448272" cy="155737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52214" y="2160733"/>
            <a:ext cx="4132734" cy="13985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GB" sz="6000" dirty="0">
                <a:solidFill>
                  <a:srgbClr val="FE4A5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HAVE</a:t>
            </a:r>
            <a:r>
              <a:rPr lang="en-GB" sz="6000" dirty="0">
                <a:solidFill>
                  <a:srgbClr val="544587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70000"/>
              </a:lnSpc>
            </a:pPr>
            <a:r>
              <a:rPr lang="en-GB" sz="6000" b="1" dirty="0">
                <a:solidFill>
                  <a:srgbClr val="02A4A6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YOUR SAY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52214" y="3720807"/>
            <a:ext cx="612068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4D4D4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We are always looking for ways to enhance the learning and supervision experience. To do that, we need to know what you think as one of our postgraduate taught students.</a:t>
            </a:r>
            <a:endParaRPr lang="en-GB" sz="1500" dirty="0">
              <a:solidFill>
                <a:srgbClr val="4D4D4F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855" y="5189069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4D4D4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Complete the survey today at: </a:t>
            </a:r>
            <a:r>
              <a:rPr lang="en-GB" sz="1200" dirty="0">
                <a:solidFill>
                  <a:srgbClr val="02A4A6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3"/>
              </a:rPr>
              <a:t>https://app.onlinesurveys.jisc.ac.uk/s/advancehe23/postgraduate-taught-experience-survey-ptes-2023-9</a:t>
            </a:r>
            <a:endParaRPr lang="en-GB" sz="1200" dirty="0">
              <a:solidFill>
                <a:srgbClr val="02A4A6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rgbClr val="02A4A6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rgbClr val="544587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Username: </a:t>
            </a:r>
            <a:r>
              <a:rPr lang="en-GB" sz="1200" dirty="0">
                <a:solidFill>
                  <a:srgbClr val="02A4A6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Your </a:t>
            </a:r>
            <a:r>
              <a:rPr lang="en-GB" sz="1200" dirty="0" err="1">
                <a:solidFill>
                  <a:srgbClr val="02A4A6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StudentID</a:t>
            </a:r>
            <a:r>
              <a:rPr lang="en-GB" sz="1200" dirty="0">
                <a:solidFill>
                  <a:srgbClr val="02A4A6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Number</a:t>
            </a:r>
          </a:p>
          <a:p>
            <a:r>
              <a:rPr lang="en-GB" sz="1200" dirty="0">
                <a:solidFill>
                  <a:srgbClr val="544587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Password: </a:t>
            </a:r>
            <a:r>
              <a:rPr lang="en-GB" sz="1200" dirty="0">
                <a:solidFill>
                  <a:srgbClr val="02A4A6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Your Date of Birth, as dd/mm/</a:t>
            </a:r>
            <a:r>
              <a:rPr lang="en-GB" sz="1200" dirty="0" err="1">
                <a:solidFill>
                  <a:srgbClr val="02A4A6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yyyy</a:t>
            </a:r>
            <a:r>
              <a:rPr lang="en-GB" sz="1200" dirty="0">
                <a:solidFill>
                  <a:srgbClr val="02A4A6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e.g. 20/01/1985</a:t>
            </a:r>
          </a:p>
        </p:txBody>
      </p:sp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BB23613-6A0E-56D9-A2AB-B1F74E2B8E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900" y="875274"/>
            <a:ext cx="2002540" cy="938786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F536AE4A-FA82-87A8-7CEE-F5C2B32C13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01144" y="6310959"/>
            <a:ext cx="2419328" cy="40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929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dvance HE colour palette">
      <a:dk1>
        <a:sysClr val="windowText" lastClr="000000"/>
      </a:dk1>
      <a:lt1>
        <a:sysClr val="window" lastClr="FFFFFF"/>
      </a:lt1>
      <a:dk2>
        <a:srgbClr val="02A4A6"/>
      </a:dk2>
      <a:lt2>
        <a:srgbClr val="544587"/>
      </a:lt2>
      <a:accent1>
        <a:srgbClr val="FE4A5D"/>
      </a:accent1>
      <a:accent2>
        <a:srgbClr val="EA6953"/>
      </a:accent2>
      <a:accent3>
        <a:srgbClr val="F4BE49"/>
      </a:accent3>
      <a:accent4>
        <a:srgbClr val="005870"/>
      </a:accent4>
      <a:accent5>
        <a:srgbClr val="323E48"/>
      </a:accent5>
      <a:accent6>
        <a:srgbClr val="D7D2C5"/>
      </a:accent6>
      <a:hlink>
        <a:srgbClr val="544587"/>
      </a:hlink>
      <a:folHlink>
        <a:srgbClr val="757198"/>
      </a:folHlink>
    </a:clrScheme>
    <a:fontScheme name="Advance HE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 PTES Template [Read-Only]" id="{B81FA868-96B6-4534-B639-AE0F67767FA9}" vid="{13C2D960-9560-4A9D-9D57-2CEA6C48819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 PTES Template</Template>
  <TotalTime>3</TotalTime>
  <Words>82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Dickens</dc:creator>
  <cp:lastModifiedBy>Laura Dickens</cp:lastModifiedBy>
  <cp:revision>1</cp:revision>
  <dcterms:created xsi:type="dcterms:W3CDTF">2023-04-28T12:35:09Z</dcterms:created>
  <dcterms:modified xsi:type="dcterms:W3CDTF">2023-04-28T12:38:11Z</dcterms:modified>
</cp:coreProperties>
</file>