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DA527A-D7EF-4F72-B345-A29CFC2BE10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4EA480E-DE19-4DA3-8503-E43D3E4F2B1C}">
      <dgm:prSet phldrT="[Text]" custT="1"/>
      <dgm:spPr/>
      <dgm:t>
        <a:bodyPr/>
        <a:lstStyle/>
        <a:p>
          <a:r>
            <a:rPr lang="en-GB" sz="1200" b="1" dirty="0"/>
            <a:t>Stage 1: Discussion and agreement of proposal</a:t>
          </a:r>
        </a:p>
        <a:p>
          <a:r>
            <a:rPr lang="en-GB" sz="1000" i="1" dirty="0"/>
            <a:t>Proposal may be rejected at this stage</a:t>
          </a:r>
        </a:p>
      </dgm:t>
    </dgm:pt>
    <dgm:pt modelId="{A5A110DA-68F2-4B48-B1F9-8AB6E31F9CD3}" type="parTrans" cxnId="{C032698E-DD08-4FFD-BC8D-62BA31BE474C}">
      <dgm:prSet/>
      <dgm:spPr/>
      <dgm:t>
        <a:bodyPr/>
        <a:lstStyle/>
        <a:p>
          <a:endParaRPr lang="en-GB"/>
        </a:p>
      </dgm:t>
    </dgm:pt>
    <dgm:pt modelId="{66DDC2C8-2E4B-401E-B51C-65317C0EB590}" type="sibTrans" cxnId="{C032698E-DD08-4FFD-BC8D-62BA31BE474C}">
      <dgm:prSet/>
      <dgm:spPr/>
      <dgm:t>
        <a:bodyPr/>
        <a:lstStyle/>
        <a:p>
          <a:endParaRPr lang="en-GB"/>
        </a:p>
      </dgm:t>
    </dgm:pt>
    <dgm:pt modelId="{3FA51C0F-8B5C-41D0-B7D1-0D4E1CB0FBFB}">
      <dgm:prSet phldrT="[Text]" custT="1"/>
      <dgm:spPr/>
      <dgm:t>
        <a:bodyPr/>
        <a:lstStyle/>
        <a:p>
          <a:pPr algn="l"/>
          <a:r>
            <a:rPr lang="en-GB" sz="1000" b="1" dirty="0"/>
            <a:t>Academic</a:t>
          </a:r>
          <a:r>
            <a:rPr lang="en-GB" sz="1000" dirty="0"/>
            <a:t> - proposer to discuss and agree with relevant Centre Head	</a:t>
          </a:r>
        </a:p>
      </dgm:t>
    </dgm:pt>
    <dgm:pt modelId="{9DC07B34-6031-4C7C-9152-C854FF74123C}" type="parTrans" cxnId="{1AAA8CCE-BA20-4F44-B554-5A685BCB45E6}">
      <dgm:prSet/>
      <dgm:spPr/>
      <dgm:t>
        <a:bodyPr/>
        <a:lstStyle/>
        <a:p>
          <a:endParaRPr lang="en-GB"/>
        </a:p>
      </dgm:t>
    </dgm:pt>
    <dgm:pt modelId="{4E84693B-A9EB-404A-9F17-3C659FA5CFEC}" type="sibTrans" cxnId="{1AAA8CCE-BA20-4F44-B554-5A685BCB45E6}">
      <dgm:prSet/>
      <dgm:spPr/>
      <dgm:t>
        <a:bodyPr/>
        <a:lstStyle/>
        <a:p>
          <a:endParaRPr lang="en-GB"/>
        </a:p>
      </dgm:t>
    </dgm:pt>
    <dgm:pt modelId="{B5F5F593-5328-4E10-A40A-E967E4DBAA44}">
      <dgm:prSet phldrT="[Text]" custT="1"/>
      <dgm:spPr/>
      <dgm:t>
        <a:bodyPr/>
        <a:lstStyle/>
        <a:p>
          <a:r>
            <a:rPr lang="en-GB" sz="1200" b="1" dirty="0"/>
            <a:t>Stage 2: Application reviewed</a:t>
          </a:r>
        </a:p>
        <a:p>
          <a:r>
            <a:rPr lang="en-GB" sz="1000" i="1" dirty="0"/>
            <a:t>Applications maybe rejected at this stage, or sent back to Stage 1 for further discussion</a:t>
          </a:r>
        </a:p>
      </dgm:t>
    </dgm:pt>
    <dgm:pt modelId="{4574A3B7-AFB8-44A6-AAC7-DBFC54B337C9}" type="parTrans" cxnId="{ACF0DAA5-0C78-4126-8A7D-E3DB4118D9BF}">
      <dgm:prSet/>
      <dgm:spPr/>
      <dgm:t>
        <a:bodyPr/>
        <a:lstStyle/>
        <a:p>
          <a:endParaRPr lang="en-GB"/>
        </a:p>
      </dgm:t>
    </dgm:pt>
    <dgm:pt modelId="{5C2A804E-59BB-4B17-A8AA-3CAE0B6EA927}" type="sibTrans" cxnId="{ACF0DAA5-0C78-4126-8A7D-E3DB4118D9BF}">
      <dgm:prSet/>
      <dgm:spPr/>
      <dgm:t>
        <a:bodyPr/>
        <a:lstStyle/>
        <a:p>
          <a:endParaRPr lang="en-GB"/>
        </a:p>
      </dgm:t>
    </dgm:pt>
    <dgm:pt modelId="{4367C5D5-8EF4-4E0D-A53A-5D8E9A2F8A1F}">
      <dgm:prSet phldrT="[Text]" custT="1"/>
      <dgm:spPr/>
      <dgm:t>
        <a:bodyPr/>
        <a:lstStyle/>
        <a:p>
          <a:r>
            <a:rPr lang="en-GB" sz="1200" b="1" dirty="0"/>
            <a:t>Stage 3: IMBE </a:t>
          </a:r>
          <a:r>
            <a:rPr lang="en-GB" sz="1200" b="1"/>
            <a:t>Director Review include </a:t>
          </a:r>
          <a:r>
            <a:rPr lang="en-GB" sz="1200" b="1" dirty="0"/>
            <a:t>matt</a:t>
          </a:r>
        </a:p>
        <a:p>
          <a:r>
            <a:rPr lang="en-GB" sz="1000" i="1" dirty="0"/>
            <a:t>Applications maybe approved or rejected at this stage, or sent back to Stage 2 for further discussion </a:t>
          </a:r>
        </a:p>
      </dgm:t>
    </dgm:pt>
    <dgm:pt modelId="{1167C54F-1614-45BE-A637-58DA971B48CE}" type="parTrans" cxnId="{F45F6884-00CB-434E-BC7B-FA4A665F5029}">
      <dgm:prSet/>
      <dgm:spPr/>
      <dgm:t>
        <a:bodyPr/>
        <a:lstStyle/>
        <a:p>
          <a:endParaRPr lang="en-GB"/>
        </a:p>
      </dgm:t>
    </dgm:pt>
    <dgm:pt modelId="{34857A0A-D68F-492D-8CE2-9F9A29EA03EF}" type="sibTrans" cxnId="{F45F6884-00CB-434E-BC7B-FA4A665F5029}">
      <dgm:prSet/>
      <dgm:spPr/>
      <dgm:t>
        <a:bodyPr/>
        <a:lstStyle/>
        <a:p>
          <a:endParaRPr lang="en-GB"/>
        </a:p>
      </dgm:t>
    </dgm:pt>
    <dgm:pt modelId="{EEFCCAAB-FEAD-43CA-A0A4-CD1604487F5E}">
      <dgm:prSet phldrT="[Text]" custT="1"/>
      <dgm:spPr/>
      <dgm:t>
        <a:bodyPr/>
        <a:lstStyle/>
        <a:p>
          <a:pPr algn="l"/>
          <a:r>
            <a:rPr lang="en-GB" sz="1000" b="0" u="none" dirty="0"/>
            <a:t>- </a:t>
          </a:r>
          <a:r>
            <a:rPr lang="en-GB" sz="1000" b="1" u="sng" dirty="0"/>
            <a:t>All</a:t>
          </a:r>
          <a:r>
            <a:rPr lang="en-GB" sz="1000" dirty="0"/>
            <a:t> applications must be sent by the supporter at Stage 2 directly to the Executive Assistant for the Deputy Principal (Education)’s Office (see list of dates for deadline)</a:t>
          </a:r>
        </a:p>
        <a:p>
          <a:pPr algn="l"/>
          <a:r>
            <a:rPr lang="en-GB" sz="1000" dirty="0"/>
            <a:t>- Outcomes advised by IMBE Director; progress to Stage 4 managed by the Executive Assistant for the Deputy Principal (Education)’s Office </a:t>
          </a:r>
        </a:p>
      </dgm:t>
    </dgm:pt>
    <dgm:pt modelId="{EDD2E889-4321-4429-BFB5-94F6D6F1E012}" type="parTrans" cxnId="{C809ED15-BB7B-446B-AA04-3464E0F76404}">
      <dgm:prSet/>
      <dgm:spPr/>
      <dgm:t>
        <a:bodyPr/>
        <a:lstStyle/>
        <a:p>
          <a:endParaRPr lang="en-GB"/>
        </a:p>
      </dgm:t>
    </dgm:pt>
    <dgm:pt modelId="{08810BC6-5619-4C3F-B38D-A21219725687}" type="sibTrans" cxnId="{C809ED15-BB7B-446B-AA04-3464E0F76404}">
      <dgm:prSet/>
      <dgm:spPr/>
      <dgm:t>
        <a:bodyPr/>
        <a:lstStyle/>
        <a:p>
          <a:endParaRPr lang="en-GB"/>
        </a:p>
      </dgm:t>
    </dgm:pt>
    <dgm:pt modelId="{D69098D4-96AD-42A8-9C62-3D88E57A72B8}">
      <dgm:prSet custT="1"/>
      <dgm:spPr/>
      <dgm:t>
        <a:bodyPr/>
        <a:lstStyle/>
        <a:p>
          <a:pPr algn="l"/>
          <a:r>
            <a:rPr lang="en-GB" sz="1000" b="1" dirty="0"/>
            <a:t>Professional Services </a:t>
          </a:r>
          <a:r>
            <a:rPr lang="en-GB" sz="1000" dirty="0"/>
            <a:t>- proposer to discuss and agree with relevant Centre Head </a:t>
          </a:r>
          <a:r>
            <a:rPr lang="en-GB" sz="1000" u="sng" dirty="0"/>
            <a:t>and</a:t>
          </a:r>
          <a:r>
            <a:rPr lang="en-GB" sz="1000" u="none" dirty="0"/>
            <a:t> Director of Education Operations</a:t>
          </a:r>
          <a:r>
            <a:rPr lang="en-GB" sz="1000" dirty="0"/>
            <a:t>	</a:t>
          </a:r>
        </a:p>
      </dgm:t>
    </dgm:pt>
    <dgm:pt modelId="{1DE0682A-120D-4944-ACF0-FB22761ECBDD}" type="parTrans" cxnId="{37A1B4D3-9C1B-4FC2-9F87-E529DFF73AE3}">
      <dgm:prSet/>
      <dgm:spPr/>
      <dgm:t>
        <a:bodyPr/>
        <a:lstStyle/>
        <a:p>
          <a:endParaRPr lang="en-GB"/>
        </a:p>
      </dgm:t>
    </dgm:pt>
    <dgm:pt modelId="{F9211BB0-A712-46DE-8D4A-F2B54CD0DE4F}" type="sibTrans" cxnId="{37A1B4D3-9C1B-4FC2-9F87-E529DFF73AE3}">
      <dgm:prSet/>
      <dgm:spPr/>
      <dgm:t>
        <a:bodyPr/>
        <a:lstStyle/>
        <a:p>
          <a:endParaRPr lang="en-GB"/>
        </a:p>
      </dgm:t>
    </dgm:pt>
    <dgm:pt modelId="{5FA39AF7-2326-43B7-AFEF-7E01EB705BE7}">
      <dgm:prSet custT="1"/>
      <dgm:spPr/>
      <dgm:t>
        <a:bodyPr/>
        <a:lstStyle/>
        <a:p>
          <a:pPr algn="l"/>
          <a:r>
            <a:rPr lang="en-GB" sz="1000" b="1" dirty="0"/>
            <a:t>Academic</a:t>
          </a:r>
          <a:r>
            <a:rPr lang="en-GB" sz="1000" dirty="0"/>
            <a:t> – reviewed and signed off (where supported) by the relevant Centre Head</a:t>
          </a:r>
        </a:p>
      </dgm:t>
    </dgm:pt>
    <dgm:pt modelId="{FCAAC1A1-6CE3-410C-AC00-CADF22DBAF17}" type="parTrans" cxnId="{12667C60-4289-4337-8E26-8D7BD7D1BED6}">
      <dgm:prSet/>
      <dgm:spPr/>
      <dgm:t>
        <a:bodyPr/>
        <a:lstStyle/>
        <a:p>
          <a:endParaRPr lang="en-GB"/>
        </a:p>
      </dgm:t>
    </dgm:pt>
    <dgm:pt modelId="{0474B9A7-0783-40B0-B8C9-DA160AC9D820}" type="sibTrans" cxnId="{12667C60-4289-4337-8E26-8D7BD7D1BED6}">
      <dgm:prSet/>
      <dgm:spPr/>
      <dgm:t>
        <a:bodyPr/>
        <a:lstStyle/>
        <a:p>
          <a:endParaRPr lang="en-GB"/>
        </a:p>
      </dgm:t>
    </dgm:pt>
    <dgm:pt modelId="{ED1D0F58-A90D-43CC-BF0B-C12A4CC834C3}">
      <dgm:prSet custT="1"/>
      <dgm:spPr/>
      <dgm:t>
        <a:bodyPr/>
        <a:lstStyle/>
        <a:p>
          <a:pPr algn="l"/>
          <a:r>
            <a:rPr lang="en-GB" sz="1000" b="1" dirty="0"/>
            <a:t>Professional Services</a:t>
          </a:r>
          <a:r>
            <a:rPr lang="en-GB" sz="1000" dirty="0"/>
            <a:t> – reviewed and signed off (where supported) by the Director of Education Operations</a:t>
          </a:r>
        </a:p>
      </dgm:t>
    </dgm:pt>
    <dgm:pt modelId="{D39A8260-0805-479C-A72A-9293C48E44AB}" type="parTrans" cxnId="{3290C363-38D3-4BF3-BB09-87734271E0AD}">
      <dgm:prSet/>
      <dgm:spPr/>
      <dgm:t>
        <a:bodyPr/>
        <a:lstStyle/>
        <a:p>
          <a:endParaRPr lang="en-GB"/>
        </a:p>
      </dgm:t>
    </dgm:pt>
    <dgm:pt modelId="{D28B229E-EEC8-486B-B750-59A2504BA0F9}" type="sibTrans" cxnId="{3290C363-38D3-4BF3-BB09-87734271E0AD}">
      <dgm:prSet/>
      <dgm:spPr/>
      <dgm:t>
        <a:bodyPr/>
        <a:lstStyle/>
        <a:p>
          <a:endParaRPr lang="en-GB"/>
        </a:p>
      </dgm:t>
    </dgm:pt>
    <dgm:pt modelId="{D191308A-B004-40EF-80B4-A886917777E6}">
      <dgm:prSet phldrT="[Text]" custT="1"/>
      <dgm:spPr/>
      <dgm:t>
        <a:bodyPr/>
        <a:lstStyle/>
        <a:p>
          <a:endParaRPr lang="en-GB" sz="1200" dirty="0"/>
        </a:p>
        <a:p>
          <a:r>
            <a:rPr lang="en-GB" sz="1200" b="1" dirty="0"/>
            <a:t>Stage 4: Finance Approval (IMBE Finance Manager and SGUL Finance Director)</a:t>
          </a:r>
        </a:p>
        <a:p>
          <a:r>
            <a:rPr lang="en-GB" sz="1000" i="1" dirty="0"/>
            <a:t>Applications maybe approved or rejected at this stage, or sent back to Stage 3 for further discussion</a:t>
          </a:r>
          <a:endParaRPr lang="en-GB" sz="1000" dirty="0"/>
        </a:p>
        <a:p>
          <a:endParaRPr lang="en-GB" sz="700" dirty="0"/>
        </a:p>
      </dgm:t>
    </dgm:pt>
    <dgm:pt modelId="{AA2B5864-F420-42A1-997C-C96755B262A9}" type="parTrans" cxnId="{DCC1EDF6-0502-4AC6-9E5D-3A63E1979515}">
      <dgm:prSet/>
      <dgm:spPr/>
      <dgm:t>
        <a:bodyPr/>
        <a:lstStyle/>
        <a:p>
          <a:endParaRPr lang="en-GB"/>
        </a:p>
      </dgm:t>
    </dgm:pt>
    <dgm:pt modelId="{0AA973CC-47E6-4568-AC2D-286F0A280084}" type="sibTrans" cxnId="{DCC1EDF6-0502-4AC6-9E5D-3A63E1979515}">
      <dgm:prSet/>
      <dgm:spPr/>
      <dgm:t>
        <a:bodyPr/>
        <a:lstStyle/>
        <a:p>
          <a:endParaRPr lang="en-GB"/>
        </a:p>
      </dgm:t>
    </dgm:pt>
    <dgm:pt modelId="{C9C6B79E-7774-4984-B3E2-9FD501158646}">
      <dgm:prSet phldrT="[Text]" custT="1"/>
      <dgm:spPr/>
      <dgm:t>
        <a:bodyPr/>
        <a:lstStyle/>
        <a:p>
          <a:pPr algn="l"/>
          <a:r>
            <a:rPr lang="en-GB" sz="1000" b="0" u="none" dirty="0"/>
            <a:t>- </a:t>
          </a:r>
          <a:r>
            <a:rPr lang="en-GB" sz="1000" b="1" u="sng" dirty="0"/>
            <a:t>All</a:t>
          </a:r>
          <a:r>
            <a:rPr lang="en-GB" sz="1000" dirty="0"/>
            <a:t> IMBE Director approved applications will be sent by the Executive Assistant for the Deputy Principal (Educations)’s Office to the Finance Manager </a:t>
          </a:r>
        </a:p>
        <a:p>
          <a:pPr algn="l"/>
          <a:r>
            <a:rPr lang="en-GB" sz="1000" dirty="0"/>
            <a:t>- Finance Manager will liaise directly with the Finance Director</a:t>
          </a:r>
        </a:p>
      </dgm:t>
    </dgm:pt>
    <dgm:pt modelId="{9D4D5C56-D14B-4E79-B870-F173E1C10C8E}" type="parTrans" cxnId="{67F1FED5-AEA2-4895-9399-A0338AABE551}">
      <dgm:prSet/>
      <dgm:spPr/>
      <dgm:t>
        <a:bodyPr/>
        <a:lstStyle/>
        <a:p>
          <a:endParaRPr lang="en-GB"/>
        </a:p>
      </dgm:t>
    </dgm:pt>
    <dgm:pt modelId="{BA8ADAD8-CAC2-4315-8690-B3855EF4AFFF}" type="sibTrans" cxnId="{67F1FED5-AEA2-4895-9399-A0338AABE551}">
      <dgm:prSet/>
      <dgm:spPr/>
      <dgm:t>
        <a:bodyPr/>
        <a:lstStyle/>
        <a:p>
          <a:endParaRPr lang="en-GB"/>
        </a:p>
      </dgm:t>
    </dgm:pt>
    <dgm:pt modelId="{929CAFD5-63C0-48BB-847D-72175B93D98F}">
      <dgm:prSet phldrT="[Text]" custT="1"/>
      <dgm:spPr/>
      <dgm:t>
        <a:bodyPr/>
        <a:lstStyle/>
        <a:p>
          <a:pPr algn="ctr"/>
          <a:r>
            <a:rPr lang="en-GB" sz="1200" b="1" dirty="0"/>
            <a:t>Stage 5: Submission to Human Resources</a:t>
          </a:r>
        </a:p>
      </dgm:t>
    </dgm:pt>
    <dgm:pt modelId="{8CC05B33-F8FD-4B12-95EA-0709E108177B}" type="parTrans" cxnId="{6CB7F0FD-E9A9-4690-9E80-4254DBF939CF}">
      <dgm:prSet/>
      <dgm:spPr/>
      <dgm:t>
        <a:bodyPr/>
        <a:lstStyle/>
        <a:p>
          <a:endParaRPr lang="en-GB"/>
        </a:p>
      </dgm:t>
    </dgm:pt>
    <dgm:pt modelId="{CD9B201A-1CEC-445E-ADCC-03BFCA09F6E2}" type="sibTrans" cxnId="{6CB7F0FD-E9A9-4690-9E80-4254DBF939CF}">
      <dgm:prSet/>
      <dgm:spPr/>
      <dgm:t>
        <a:bodyPr/>
        <a:lstStyle/>
        <a:p>
          <a:endParaRPr lang="en-GB"/>
        </a:p>
      </dgm:t>
    </dgm:pt>
    <dgm:pt modelId="{42EEB578-FF4E-4CA6-BED1-5FF1D958DA59}">
      <dgm:prSet custT="1"/>
      <dgm:spPr/>
      <dgm:t>
        <a:bodyPr/>
        <a:lstStyle/>
        <a:p>
          <a:pPr algn="l"/>
          <a:r>
            <a:rPr lang="en-GB" sz="1000" b="0" u="none" dirty="0"/>
            <a:t>- </a:t>
          </a:r>
          <a:r>
            <a:rPr lang="en-GB" sz="1000" b="1" u="sng" dirty="0"/>
            <a:t>All</a:t>
          </a:r>
          <a:r>
            <a:rPr lang="en-GB" sz="1000" dirty="0"/>
            <a:t> applications with Finance approval will be sent by the Finance Director to Human Resources for submission to Resourcing Review </a:t>
          </a:r>
          <a:r>
            <a:rPr lang="en-GB" sz="1000"/>
            <a:t>Committee </a:t>
          </a:r>
          <a:endParaRPr lang="en-GB" sz="1000" dirty="0"/>
        </a:p>
      </dgm:t>
    </dgm:pt>
    <dgm:pt modelId="{6E17C65E-5A8E-40D2-9374-3C9E0BFA71A8}" type="parTrans" cxnId="{1A09E521-8B6A-4F43-8558-C49D237A2258}">
      <dgm:prSet/>
      <dgm:spPr/>
      <dgm:t>
        <a:bodyPr/>
        <a:lstStyle/>
        <a:p>
          <a:endParaRPr lang="en-GB"/>
        </a:p>
      </dgm:t>
    </dgm:pt>
    <dgm:pt modelId="{0352CF3E-C6D4-4070-8356-9BDFDDA89137}" type="sibTrans" cxnId="{1A09E521-8B6A-4F43-8558-C49D237A2258}">
      <dgm:prSet/>
      <dgm:spPr/>
      <dgm:t>
        <a:bodyPr/>
        <a:lstStyle/>
        <a:p>
          <a:endParaRPr lang="en-GB"/>
        </a:p>
      </dgm:t>
    </dgm:pt>
    <dgm:pt modelId="{7CFA76B3-FCB5-4850-BF17-BE4C333B1F0C}" type="pres">
      <dgm:prSet presAssocID="{DADA527A-D7EF-4F72-B345-A29CFC2BE106}" presName="Name0" presStyleCnt="0">
        <dgm:presLayoutVars>
          <dgm:dir/>
          <dgm:animLvl val="lvl"/>
          <dgm:resizeHandles val="exact"/>
        </dgm:presLayoutVars>
      </dgm:prSet>
      <dgm:spPr/>
    </dgm:pt>
    <dgm:pt modelId="{56AABEAC-1734-4CB1-8538-D5C22F748EF2}" type="pres">
      <dgm:prSet presAssocID="{929CAFD5-63C0-48BB-847D-72175B93D98F}" presName="boxAndChildren" presStyleCnt="0"/>
      <dgm:spPr/>
    </dgm:pt>
    <dgm:pt modelId="{FF8985EF-E71B-459E-B4B8-5B1932C2E2CE}" type="pres">
      <dgm:prSet presAssocID="{929CAFD5-63C0-48BB-847D-72175B93D98F}" presName="parentTextBox" presStyleLbl="node1" presStyleIdx="0" presStyleCnt="5"/>
      <dgm:spPr/>
    </dgm:pt>
    <dgm:pt modelId="{DD0131B1-02F9-4C7E-A443-AD4298145131}" type="pres">
      <dgm:prSet presAssocID="{929CAFD5-63C0-48BB-847D-72175B93D98F}" presName="entireBox" presStyleLbl="node1" presStyleIdx="0" presStyleCnt="5"/>
      <dgm:spPr/>
    </dgm:pt>
    <dgm:pt modelId="{F2EFE890-F804-41A3-A80A-CC5DF618A57D}" type="pres">
      <dgm:prSet presAssocID="{929CAFD5-63C0-48BB-847D-72175B93D98F}" presName="descendantBox" presStyleCnt="0"/>
      <dgm:spPr/>
    </dgm:pt>
    <dgm:pt modelId="{CF486B48-81B0-40F0-9C3C-B8ECF7523277}" type="pres">
      <dgm:prSet presAssocID="{42EEB578-FF4E-4CA6-BED1-5FF1D958DA59}" presName="childTextBox" presStyleLbl="fgAccFollowNode1" presStyleIdx="0" presStyleCnt="7">
        <dgm:presLayoutVars>
          <dgm:bulletEnabled val="1"/>
        </dgm:presLayoutVars>
      </dgm:prSet>
      <dgm:spPr/>
    </dgm:pt>
    <dgm:pt modelId="{C9A65B61-18DE-4B03-9D17-3DC43BDAB01C}" type="pres">
      <dgm:prSet presAssocID="{0AA973CC-47E6-4568-AC2D-286F0A280084}" presName="sp" presStyleCnt="0"/>
      <dgm:spPr/>
    </dgm:pt>
    <dgm:pt modelId="{FD589AD2-F11F-4A7A-B6D2-39FF52D04361}" type="pres">
      <dgm:prSet presAssocID="{D191308A-B004-40EF-80B4-A886917777E6}" presName="arrowAndChildren" presStyleCnt="0"/>
      <dgm:spPr/>
    </dgm:pt>
    <dgm:pt modelId="{D3D1338B-A370-4D91-9ABD-6EA295CB4650}" type="pres">
      <dgm:prSet presAssocID="{D191308A-B004-40EF-80B4-A886917777E6}" presName="parentTextArrow" presStyleLbl="node1" presStyleIdx="0" presStyleCnt="5"/>
      <dgm:spPr/>
    </dgm:pt>
    <dgm:pt modelId="{97CBA126-1FA4-4348-BB1A-0095A8CA2282}" type="pres">
      <dgm:prSet presAssocID="{D191308A-B004-40EF-80B4-A886917777E6}" presName="arrow" presStyleLbl="node1" presStyleIdx="1" presStyleCnt="5"/>
      <dgm:spPr/>
    </dgm:pt>
    <dgm:pt modelId="{CF5108CC-BCCF-48FD-8708-806FDF79DFA8}" type="pres">
      <dgm:prSet presAssocID="{D191308A-B004-40EF-80B4-A886917777E6}" presName="descendantArrow" presStyleCnt="0"/>
      <dgm:spPr/>
    </dgm:pt>
    <dgm:pt modelId="{159570D4-3EEC-4A94-807A-B8743B107D35}" type="pres">
      <dgm:prSet presAssocID="{C9C6B79E-7774-4984-B3E2-9FD501158646}" presName="childTextArrow" presStyleLbl="fgAccFollowNode1" presStyleIdx="1" presStyleCnt="7" custScaleY="78865" custLinFactNeighborX="-40066" custLinFactNeighborY="29706">
        <dgm:presLayoutVars>
          <dgm:bulletEnabled val="1"/>
        </dgm:presLayoutVars>
      </dgm:prSet>
      <dgm:spPr/>
    </dgm:pt>
    <dgm:pt modelId="{7F2690F5-38D5-4950-94E0-6363C05ED3CE}" type="pres">
      <dgm:prSet presAssocID="{34857A0A-D68F-492D-8CE2-9F9A29EA03EF}" presName="sp" presStyleCnt="0"/>
      <dgm:spPr/>
    </dgm:pt>
    <dgm:pt modelId="{72DC7756-B2A7-4B2B-B505-B56747A4344D}" type="pres">
      <dgm:prSet presAssocID="{4367C5D5-8EF4-4E0D-A53A-5D8E9A2F8A1F}" presName="arrowAndChildren" presStyleCnt="0"/>
      <dgm:spPr/>
    </dgm:pt>
    <dgm:pt modelId="{EFACE2AF-1BDE-4F92-8546-0CFB9BA9E9EA}" type="pres">
      <dgm:prSet presAssocID="{4367C5D5-8EF4-4E0D-A53A-5D8E9A2F8A1F}" presName="parentTextArrow" presStyleLbl="node1" presStyleIdx="1" presStyleCnt="5"/>
      <dgm:spPr/>
    </dgm:pt>
    <dgm:pt modelId="{23FD52B1-7DA7-41A6-9159-9240D3D94A66}" type="pres">
      <dgm:prSet presAssocID="{4367C5D5-8EF4-4E0D-A53A-5D8E9A2F8A1F}" presName="arrow" presStyleLbl="node1" presStyleIdx="2" presStyleCnt="5" custScaleY="99206"/>
      <dgm:spPr/>
    </dgm:pt>
    <dgm:pt modelId="{0EC60BCF-139C-4A5D-8AF3-AF10DC906C87}" type="pres">
      <dgm:prSet presAssocID="{4367C5D5-8EF4-4E0D-A53A-5D8E9A2F8A1F}" presName="descendantArrow" presStyleCnt="0"/>
      <dgm:spPr/>
    </dgm:pt>
    <dgm:pt modelId="{DA5A271E-CAAC-4DD5-8334-B523E8DDFE7F}" type="pres">
      <dgm:prSet presAssocID="{EEFCCAAB-FEAD-43CA-A0A4-CD1604487F5E}" presName="childTextArrow" presStyleLbl="fgAccFollowNode1" presStyleIdx="2" presStyleCnt="7" custScaleY="117971" custLinFactNeighborX="-71" custLinFactNeighborY="9252">
        <dgm:presLayoutVars>
          <dgm:bulletEnabled val="1"/>
        </dgm:presLayoutVars>
      </dgm:prSet>
      <dgm:spPr/>
    </dgm:pt>
    <dgm:pt modelId="{E594940E-857D-4949-A380-C2E80089DF47}" type="pres">
      <dgm:prSet presAssocID="{5C2A804E-59BB-4B17-A8AA-3CAE0B6EA927}" presName="sp" presStyleCnt="0"/>
      <dgm:spPr/>
    </dgm:pt>
    <dgm:pt modelId="{68D37496-DAC9-4D93-A545-F1BA85F7E8BA}" type="pres">
      <dgm:prSet presAssocID="{B5F5F593-5328-4E10-A40A-E967E4DBAA44}" presName="arrowAndChildren" presStyleCnt="0"/>
      <dgm:spPr/>
    </dgm:pt>
    <dgm:pt modelId="{6631FCE1-C022-422D-99CD-D09B84A12E53}" type="pres">
      <dgm:prSet presAssocID="{B5F5F593-5328-4E10-A40A-E967E4DBAA44}" presName="parentTextArrow" presStyleLbl="node1" presStyleIdx="2" presStyleCnt="5"/>
      <dgm:spPr/>
    </dgm:pt>
    <dgm:pt modelId="{8984273B-79CE-4885-B45E-5302BB7A1A38}" type="pres">
      <dgm:prSet presAssocID="{B5F5F593-5328-4E10-A40A-E967E4DBAA44}" presName="arrow" presStyleLbl="node1" presStyleIdx="3" presStyleCnt="5"/>
      <dgm:spPr/>
    </dgm:pt>
    <dgm:pt modelId="{72A72806-A1C0-4CEF-BA21-3C8FD3D67A60}" type="pres">
      <dgm:prSet presAssocID="{B5F5F593-5328-4E10-A40A-E967E4DBAA44}" presName="descendantArrow" presStyleCnt="0"/>
      <dgm:spPr/>
    </dgm:pt>
    <dgm:pt modelId="{CDC0A3E0-E689-4CD3-BC89-49B8B4961399}" type="pres">
      <dgm:prSet presAssocID="{5FA39AF7-2326-43B7-AFEF-7E01EB705BE7}" presName="childTextArrow" presStyleLbl="fgAccFollowNode1" presStyleIdx="3" presStyleCnt="7">
        <dgm:presLayoutVars>
          <dgm:bulletEnabled val="1"/>
        </dgm:presLayoutVars>
      </dgm:prSet>
      <dgm:spPr/>
    </dgm:pt>
    <dgm:pt modelId="{F3E9DFBD-CFF7-4411-AC3B-B218580F1D78}" type="pres">
      <dgm:prSet presAssocID="{ED1D0F58-A90D-43CC-BF0B-C12A4CC834C3}" presName="childTextArrow" presStyleLbl="fgAccFollowNode1" presStyleIdx="4" presStyleCnt="7">
        <dgm:presLayoutVars>
          <dgm:bulletEnabled val="1"/>
        </dgm:presLayoutVars>
      </dgm:prSet>
      <dgm:spPr/>
    </dgm:pt>
    <dgm:pt modelId="{97D2C96C-4F84-4EC4-962D-5DF7A24EC36C}" type="pres">
      <dgm:prSet presAssocID="{66DDC2C8-2E4B-401E-B51C-65317C0EB590}" presName="sp" presStyleCnt="0"/>
      <dgm:spPr/>
    </dgm:pt>
    <dgm:pt modelId="{CB5E08CA-401F-4EFD-838A-B81A9BD3F445}" type="pres">
      <dgm:prSet presAssocID="{14EA480E-DE19-4DA3-8503-E43D3E4F2B1C}" presName="arrowAndChildren" presStyleCnt="0"/>
      <dgm:spPr/>
    </dgm:pt>
    <dgm:pt modelId="{1CA16812-CF87-4FE8-9212-20354598F5A7}" type="pres">
      <dgm:prSet presAssocID="{14EA480E-DE19-4DA3-8503-E43D3E4F2B1C}" presName="parentTextArrow" presStyleLbl="node1" presStyleIdx="3" presStyleCnt="5"/>
      <dgm:spPr/>
    </dgm:pt>
    <dgm:pt modelId="{D3595791-975B-4C90-BA36-41AE3B8A92C7}" type="pres">
      <dgm:prSet presAssocID="{14EA480E-DE19-4DA3-8503-E43D3E4F2B1C}" presName="arrow" presStyleLbl="node1" presStyleIdx="4" presStyleCnt="5"/>
      <dgm:spPr/>
    </dgm:pt>
    <dgm:pt modelId="{BEBB2EAF-2721-41C8-9D2C-F0F3AA516B69}" type="pres">
      <dgm:prSet presAssocID="{14EA480E-DE19-4DA3-8503-E43D3E4F2B1C}" presName="descendantArrow" presStyleCnt="0"/>
      <dgm:spPr/>
    </dgm:pt>
    <dgm:pt modelId="{BFBEAABD-2C0D-4938-82CE-D954BC3E1786}" type="pres">
      <dgm:prSet presAssocID="{3FA51C0F-8B5C-41D0-B7D1-0D4E1CB0FBFB}" presName="childTextArrow" presStyleLbl="fgAccFollowNode1" presStyleIdx="5" presStyleCnt="7">
        <dgm:presLayoutVars>
          <dgm:bulletEnabled val="1"/>
        </dgm:presLayoutVars>
      </dgm:prSet>
      <dgm:spPr/>
    </dgm:pt>
    <dgm:pt modelId="{2A475A42-7D4E-4864-B2A3-9B7642F5A7EE}" type="pres">
      <dgm:prSet presAssocID="{D69098D4-96AD-42A8-9C62-3D88E57A72B8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2DF47B0A-D875-4C5D-9A85-9E0E9B826FB8}" type="presOf" srcId="{929CAFD5-63C0-48BB-847D-72175B93D98F}" destId="{FF8985EF-E71B-459E-B4B8-5B1932C2E2CE}" srcOrd="0" destOrd="0" presId="urn:microsoft.com/office/officeart/2005/8/layout/process4"/>
    <dgm:cxn modelId="{E29EF913-8832-4694-983A-EBCB4E0FA20F}" type="presOf" srcId="{D191308A-B004-40EF-80B4-A886917777E6}" destId="{D3D1338B-A370-4D91-9ABD-6EA295CB4650}" srcOrd="0" destOrd="0" presId="urn:microsoft.com/office/officeart/2005/8/layout/process4"/>
    <dgm:cxn modelId="{C809ED15-BB7B-446B-AA04-3464E0F76404}" srcId="{4367C5D5-8EF4-4E0D-A53A-5D8E9A2F8A1F}" destId="{EEFCCAAB-FEAD-43CA-A0A4-CD1604487F5E}" srcOrd="0" destOrd="0" parTransId="{EDD2E889-4321-4429-BFB5-94F6D6F1E012}" sibTransId="{08810BC6-5619-4C3F-B38D-A21219725687}"/>
    <dgm:cxn modelId="{1A09E521-8B6A-4F43-8558-C49D237A2258}" srcId="{929CAFD5-63C0-48BB-847D-72175B93D98F}" destId="{42EEB578-FF4E-4CA6-BED1-5FF1D958DA59}" srcOrd="0" destOrd="0" parTransId="{6E17C65E-5A8E-40D2-9374-3C9E0BFA71A8}" sibTransId="{0352CF3E-C6D4-4070-8356-9BDFDDA89137}"/>
    <dgm:cxn modelId="{7C1EFE25-2BB8-48AE-A2C2-A9F3384E584B}" type="presOf" srcId="{14EA480E-DE19-4DA3-8503-E43D3E4F2B1C}" destId="{D3595791-975B-4C90-BA36-41AE3B8A92C7}" srcOrd="1" destOrd="0" presId="urn:microsoft.com/office/officeart/2005/8/layout/process4"/>
    <dgm:cxn modelId="{8A5ACA38-C19F-4EA5-B509-D58151CC2255}" type="presOf" srcId="{D191308A-B004-40EF-80B4-A886917777E6}" destId="{97CBA126-1FA4-4348-BB1A-0095A8CA2282}" srcOrd="1" destOrd="0" presId="urn:microsoft.com/office/officeart/2005/8/layout/process4"/>
    <dgm:cxn modelId="{12667C60-4289-4337-8E26-8D7BD7D1BED6}" srcId="{B5F5F593-5328-4E10-A40A-E967E4DBAA44}" destId="{5FA39AF7-2326-43B7-AFEF-7E01EB705BE7}" srcOrd="0" destOrd="0" parTransId="{FCAAC1A1-6CE3-410C-AC00-CADF22DBAF17}" sibTransId="{0474B9A7-0783-40B0-B8C9-DA160AC9D820}"/>
    <dgm:cxn modelId="{86F7DE41-2131-4A52-A918-E56E73A658B9}" type="presOf" srcId="{B5F5F593-5328-4E10-A40A-E967E4DBAA44}" destId="{8984273B-79CE-4885-B45E-5302BB7A1A38}" srcOrd="1" destOrd="0" presId="urn:microsoft.com/office/officeart/2005/8/layout/process4"/>
    <dgm:cxn modelId="{3290C363-38D3-4BF3-BB09-87734271E0AD}" srcId="{B5F5F593-5328-4E10-A40A-E967E4DBAA44}" destId="{ED1D0F58-A90D-43CC-BF0B-C12A4CC834C3}" srcOrd="1" destOrd="0" parTransId="{D39A8260-0805-479C-A72A-9293C48E44AB}" sibTransId="{D28B229E-EEC8-486B-B750-59A2504BA0F9}"/>
    <dgm:cxn modelId="{2F65DF43-1056-43F1-8BC4-3697C60C5E72}" type="presOf" srcId="{B5F5F593-5328-4E10-A40A-E967E4DBAA44}" destId="{6631FCE1-C022-422D-99CD-D09B84A12E53}" srcOrd="0" destOrd="0" presId="urn:microsoft.com/office/officeart/2005/8/layout/process4"/>
    <dgm:cxn modelId="{2E4B734C-1A80-4327-A03B-B19F647C6560}" type="presOf" srcId="{DADA527A-D7EF-4F72-B345-A29CFC2BE106}" destId="{7CFA76B3-FCB5-4850-BF17-BE4C333B1F0C}" srcOrd="0" destOrd="0" presId="urn:microsoft.com/office/officeart/2005/8/layout/process4"/>
    <dgm:cxn modelId="{71BB554F-B02E-4EA8-A98F-64EBACA7CA4E}" type="presOf" srcId="{EEFCCAAB-FEAD-43CA-A0A4-CD1604487F5E}" destId="{DA5A271E-CAAC-4DD5-8334-B523E8DDFE7F}" srcOrd="0" destOrd="0" presId="urn:microsoft.com/office/officeart/2005/8/layout/process4"/>
    <dgm:cxn modelId="{FD3C2653-943D-4EB6-A416-76A09924928D}" type="presOf" srcId="{14EA480E-DE19-4DA3-8503-E43D3E4F2B1C}" destId="{1CA16812-CF87-4FE8-9212-20354598F5A7}" srcOrd="0" destOrd="0" presId="urn:microsoft.com/office/officeart/2005/8/layout/process4"/>
    <dgm:cxn modelId="{972FF25A-CE28-41B3-B445-C4BDECC4D0CD}" type="presOf" srcId="{4367C5D5-8EF4-4E0D-A53A-5D8E9A2F8A1F}" destId="{EFACE2AF-1BDE-4F92-8546-0CFB9BA9E9EA}" srcOrd="0" destOrd="0" presId="urn:microsoft.com/office/officeart/2005/8/layout/process4"/>
    <dgm:cxn modelId="{B504C17E-967E-4E29-990D-3AE410A06909}" type="presOf" srcId="{5FA39AF7-2326-43B7-AFEF-7E01EB705BE7}" destId="{CDC0A3E0-E689-4CD3-BC89-49B8B4961399}" srcOrd="0" destOrd="0" presId="urn:microsoft.com/office/officeart/2005/8/layout/process4"/>
    <dgm:cxn modelId="{F45F6884-00CB-434E-BC7B-FA4A665F5029}" srcId="{DADA527A-D7EF-4F72-B345-A29CFC2BE106}" destId="{4367C5D5-8EF4-4E0D-A53A-5D8E9A2F8A1F}" srcOrd="2" destOrd="0" parTransId="{1167C54F-1614-45BE-A637-58DA971B48CE}" sibTransId="{34857A0A-D68F-492D-8CE2-9F9A29EA03EF}"/>
    <dgm:cxn modelId="{CB64878D-7498-47BA-A829-EA03FF9CD794}" type="presOf" srcId="{4367C5D5-8EF4-4E0D-A53A-5D8E9A2F8A1F}" destId="{23FD52B1-7DA7-41A6-9159-9240D3D94A66}" srcOrd="1" destOrd="0" presId="urn:microsoft.com/office/officeart/2005/8/layout/process4"/>
    <dgm:cxn modelId="{C032698E-DD08-4FFD-BC8D-62BA31BE474C}" srcId="{DADA527A-D7EF-4F72-B345-A29CFC2BE106}" destId="{14EA480E-DE19-4DA3-8503-E43D3E4F2B1C}" srcOrd="0" destOrd="0" parTransId="{A5A110DA-68F2-4B48-B1F9-8AB6E31F9CD3}" sibTransId="{66DDC2C8-2E4B-401E-B51C-65317C0EB590}"/>
    <dgm:cxn modelId="{ACF0DAA5-0C78-4126-8A7D-E3DB4118D9BF}" srcId="{DADA527A-D7EF-4F72-B345-A29CFC2BE106}" destId="{B5F5F593-5328-4E10-A40A-E967E4DBAA44}" srcOrd="1" destOrd="0" parTransId="{4574A3B7-AFB8-44A6-AAC7-DBFC54B337C9}" sibTransId="{5C2A804E-59BB-4B17-A8AA-3CAE0B6EA927}"/>
    <dgm:cxn modelId="{FB959FAA-1D97-442B-AE4E-F0DE495D1D91}" type="presOf" srcId="{42EEB578-FF4E-4CA6-BED1-5FF1D958DA59}" destId="{CF486B48-81B0-40F0-9C3C-B8ECF7523277}" srcOrd="0" destOrd="0" presId="urn:microsoft.com/office/officeart/2005/8/layout/process4"/>
    <dgm:cxn modelId="{A811A6C0-F3BD-464E-A32B-586A508686A0}" type="presOf" srcId="{D69098D4-96AD-42A8-9C62-3D88E57A72B8}" destId="{2A475A42-7D4E-4864-B2A3-9B7642F5A7EE}" srcOrd="0" destOrd="0" presId="urn:microsoft.com/office/officeart/2005/8/layout/process4"/>
    <dgm:cxn modelId="{1AAA8CCE-BA20-4F44-B554-5A685BCB45E6}" srcId="{14EA480E-DE19-4DA3-8503-E43D3E4F2B1C}" destId="{3FA51C0F-8B5C-41D0-B7D1-0D4E1CB0FBFB}" srcOrd="0" destOrd="0" parTransId="{9DC07B34-6031-4C7C-9152-C854FF74123C}" sibTransId="{4E84693B-A9EB-404A-9F17-3C659FA5CFEC}"/>
    <dgm:cxn modelId="{37A1B4D3-9C1B-4FC2-9F87-E529DFF73AE3}" srcId="{14EA480E-DE19-4DA3-8503-E43D3E4F2B1C}" destId="{D69098D4-96AD-42A8-9C62-3D88E57A72B8}" srcOrd="1" destOrd="0" parTransId="{1DE0682A-120D-4944-ACF0-FB22761ECBDD}" sibTransId="{F9211BB0-A712-46DE-8D4A-F2B54CD0DE4F}"/>
    <dgm:cxn modelId="{67F1FED5-AEA2-4895-9399-A0338AABE551}" srcId="{D191308A-B004-40EF-80B4-A886917777E6}" destId="{C9C6B79E-7774-4984-B3E2-9FD501158646}" srcOrd="0" destOrd="0" parTransId="{9D4D5C56-D14B-4E79-B870-F173E1C10C8E}" sibTransId="{BA8ADAD8-CAC2-4315-8690-B3855EF4AFFF}"/>
    <dgm:cxn modelId="{BD77EDD7-F096-45EC-B7BF-055196F80B42}" type="presOf" srcId="{929CAFD5-63C0-48BB-847D-72175B93D98F}" destId="{DD0131B1-02F9-4C7E-A443-AD4298145131}" srcOrd="1" destOrd="0" presId="urn:microsoft.com/office/officeart/2005/8/layout/process4"/>
    <dgm:cxn modelId="{958850D8-8F14-499D-AEC2-C79DDD0685B8}" type="presOf" srcId="{ED1D0F58-A90D-43CC-BF0B-C12A4CC834C3}" destId="{F3E9DFBD-CFF7-4411-AC3B-B218580F1D78}" srcOrd="0" destOrd="0" presId="urn:microsoft.com/office/officeart/2005/8/layout/process4"/>
    <dgm:cxn modelId="{CADB56D8-D95C-4617-907D-A7C8A61EB3CA}" type="presOf" srcId="{3FA51C0F-8B5C-41D0-B7D1-0D4E1CB0FBFB}" destId="{BFBEAABD-2C0D-4938-82CE-D954BC3E1786}" srcOrd="0" destOrd="0" presId="urn:microsoft.com/office/officeart/2005/8/layout/process4"/>
    <dgm:cxn modelId="{CAC2B2F1-3ED8-4D65-8CE2-C42F4029B0AD}" type="presOf" srcId="{C9C6B79E-7774-4984-B3E2-9FD501158646}" destId="{159570D4-3EEC-4A94-807A-B8743B107D35}" srcOrd="0" destOrd="0" presId="urn:microsoft.com/office/officeart/2005/8/layout/process4"/>
    <dgm:cxn modelId="{DCC1EDF6-0502-4AC6-9E5D-3A63E1979515}" srcId="{DADA527A-D7EF-4F72-B345-A29CFC2BE106}" destId="{D191308A-B004-40EF-80B4-A886917777E6}" srcOrd="3" destOrd="0" parTransId="{AA2B5864-F420-42A1-997C-C96755B262A9}" sibTransId="{0AA973CC-47E6-4568-AC2D-286F0A280084}"/>
    <dgm:cxn modelId="{6CB7F0FD-E9A9-4690-9E80-4254DBF939CF}" srcId="{DADA527A-D7EF-4F72-B345-A29CFC2BE106}" destId="{929CAFD5-63C0-48BB-847D-72175B93D98F}" srcOrd="4" destOrd="0" parTransId="{8CC05B33-F8FD-4B12-95EA-0709E108177B}" sibTransId="{CD9B201A-1CEC-445E-ADCC-03BFCA09F6E2}"/>
    <dgm:cxn modelId="{9F077A34-139F-49D7-BE52-6CFC9498B4DB}" type="presParOf" srcId="{7CFA76B3-FCB5-4850-BF17-BE4C333B1F0C}" destId="{56AABEAC-1734-4CB1-8538-D5C22F748EF2}" srcOrd="0" destOrd="0" presId="urn:microsoft.com/office/officeart/2005/8/layout/process4"/>
    <dgm:cxn modelId="{7739FDB1-9D21-4856-B29E-CE8A351BB038}" type="presParOf" srcId="{56AABEAC-1734-4CB1-8538-D5C22F748EF2}" destId="{FF8985EF-E71B-459E-B4B8-5B1932C2E2CE}" srcOrd="0" destOrd="0" presId="urn:microsoft.com/office/officeart/2005/8/layout/process4"/>
    <dgm:cxn modelId="{B5F1C6FA-8605-414B-88B8-420CE59FB02D}" type="presParOf" srcId="{56AABEAC-1734-4CB1-8538-D5C22F748EF2}" destId="{DD0131B1-02F9-4C7E-A443-AD4298145131}" srcOrd="1" destOrd="0" presId="urn:microsoft.com/office/officeart/2005/8/layout/process4"/>
    <dgm:cxn modelId="{DFF46ED1-C6ED-4771-97F2-A95B12579BD9}" type="presParOf" srcId="{56AABEAC-1734-4CB1-8538-D5C22F748EF2}" destId="{F2EFE890-F804-41A3-A80A-CC5DF618A57D}" srcOrd="2" destOrd="0" presId="urn:microsoft.com/office/officeart/2005/8/layout/process4"/>
    <dgm:cxn modelId="{5B6D029F-4075-418E-9255-B6229D3619FF}" type="presParOf" srcId="{F2EFE890-F804-41A3-A80A-CC5DF618A57D}" destId="{CF486B48-81B0-40F0-9C3C-B8ECF7523277}" srcOrd="0" destOrd="0" presId="urn:microsoft.com/office/officeart/2005/8/layout/process4"/>
    <dgm:cxn modelId="{D5A5D78F-041D-44C6-A588-159091D48BED}" type="presParOf" srcId="{7CFA76B3-FCB5-4850-BF17-BE4C333B1F0C}" destId="{C9A65B61-18DE-4B03-9D17-3DC43BDAB01C}" srcOrd="1" destOrd="0" presId="urn:microsoft.com/office/officeart/2005/8/layout/process4"/>
    <dgm:cxn modelId="{F28CFB88-251D-4E29-ADBD-F615325B3D2A}" type="presParOf" srcId="{7CFA76B3-FCB5-4850-BF17-BE4C333B1F0C}" destId="{FD589AD2-F11F-4A7A-B6D2-39FF52D04361}" srcOrd="2" destOrd="0" presId="urn:microsoft.com/office/officeart/2005/8/layout/process4"/>
    <dgm:cxn modelId="{8CF0261E-CFDD-4868-AC6F-A08B9EB81A69}" type="presParOf" srcId="{FD589AD2-F11F-4A7A-B6D2-39FF52D04361}" destId="{D3D1338B-A370-4D91-9ABD-6EA295CB4650}" srcOrd="0" destOrd="0" presId="urn:microsoft.com/office/officeart/2005/8/layout/process4"/>
    <dgm:cxn modelId="{92CC9D27-6F3F-4AAD-A18C-CC5AAF1CA74E}" type="presParOf" srcId="{FD589AD2-F11F-4A7A-B6D2-39FF52D04361}" destId="{97CBA126-1FA4-4348-BB1A-0095A8CA2282}" srcOrd="1" destOrd="0" presId="urn:microsoft.com/office/officeart/2005/8/layout/process4"/>
    <dgm:cxn modelId="{AA1E6399-385E-40D2-B830-D1D80AAA5A6B}" type="presParOf" srcId="{FD589AD2-F11F-4A7A-B6D2-39FF52D04361}" destId="{CF5108CC-BCCF-48FD-8708-806FDF79DFA8}" srcOrd="2" destOrd="0" presId="urn:microsoft.com/office/officeart/2005/8/layout/process4"/>
    <dgm:cxn modelId="{B7E7AEA7-87F3-42BC-8008-9D298D1D7A4E}" type="presParOf" srcId="{CF5108CC-BCCF-48FD-8708-806FDF79DFA8}" destId="{159570D4-3EEC-4A94-807A-B8743B107D35}" srcOrd="0" destOrd="0" presId="urn:microsoft.com/office/officeart/2005/8/layout/process4"/>
    <dgm:cxn modelId="{B7B9A4A6-179D-4AF7-B67E-DA1B90FF3FD7}" type="presParOf" srcId="{7CFA76B3-FCB5-4850-BF17-BE4C333B1F0C}" destId="{7F2690F5-38D5-4950-94E0-6363C05ED3CE}" srcOrd="3" destOrd="0" presId="urn:microsoft.com/office/officeart/2005/8/layout/process4"/>
    <dgm:cxn modelId="{58E6CE88-F4E0-4C54-991F-7BD89BB45843}" type="presParOf" srcId="{7CFA76B3-FCB5-4850-BF17-BE4C333B1F0C}" destId="{72DC7756-B2A7-4B2B-B505-B56747A4344D}" srcOrd="4" destOrd="0" presId="urn:microsoft.com/office/officeart/2005/8/layout/process4"/>
    <dgm:cxn modelId="{5AA090E9-F602-4287-9F87-9E8EDADE8BC0}" type="presParOf" srcId="{72DC7756-B2A7-4B2B-B505-B56747A4344D}" destId="{EFACE2AF-1BDE-4F92-8546-0CFB9BA9E9EA}" srcOrd="0" destOrd="0" presId="urn:microsoft.com/office/officeart/2005/8/layout/process4"/>
    <dgm:cxn modelId="{57595E8C-DB14-4966-B54D-BA503E4C9BA9}" type="presParOf" srcId="{72DC7756-B2A7-4B2B-B505-B56747A4344D}" destId="{23FD52B1-7DA7-41A6-9159-9240D3D94A66}" srcOrd="1" destOrd="0" presId="urn:microsoft.com/office/officeart/2005/8/layout/process4"/>
    <dgm:cxn modelId="{1961ADB8-94D9-49B8-8BA3-CD835E295834}" type="presParOf" srcId="{72DC7756-B2A7-4B2B-B505-B56747A4344D}" destId="{0EC60BCF-139C-4A5D-8AF3-AF10DC906C87}" srcOrd="2" destOrd="0" presId="urn:microsoft.com/office/officeart/2005/8/layout/process4"/>
    <dgm:cxn modelId="{4EB2F81B-461C-47FD-86C7-4F7EF03D7BB8}" type="presParOf" srcId="{0EC60BCF-139C-4A5D-8AF3-AF10DC906C87}" destId="{DA5A271E-CAAC-4DD5-8334-B523E8DDFE7F}" srcOrd="0" destOrd="0" presId="urn:microsoft.com/office/officeart/2005/8/layout/process4"/>
    <dgm:cxn modelId="{54247555-DEEC-4DA7-A4A2-5CD5D60437F1}" type="presParOf" srcId="{7CFA76B3-FCB5-4850-BF17-BE4C333B1F0C}" destId="{E594940E-857D-4949-A380-C2E80089DF47}" srcOrd="5" destOrd="0" presId="urn:microsoft.com/office/officeart/2005/8/layout/process4"/>
    <dgm:cxn modelId="{904DFDFE-9D35-4AFE-8B6D-EE25EBB5E223}" type="presParOf" srcId="{7CFA76B3-FCB5-4850-BF17-BE4C333B1F0C}" destId="{68D37496-DAC9-4D93-A545-F1BA85F7E8BA}" srcOrd="6" destOrd="0" presId="urn:microsoft.com/office/officeart/2005/8/layout/process4"/>
    <dgm:cxn modelId="{E7745B10-44FF-4863-BB17-F530059B52E0}" type="presParOf" srcId="{68D37496-DAC9-4D93-A545-F1BA85F7E8BA}" destId="{6631FCE1-C022-422D-99CD-D09B84A12E53}" srcOrd="0" destOrd="0" presId="urn:microsoft.com/office/officeart/2005/8/layout/process4"/>
    <dgm:cxn modelId="{24E8C5FD-2F74-491A-A32A-A9C2D60D1948}" type="presParOf" srcId="{68D37496-DAC9-4D93-A545-F1BA85F7E8BA}" destId="{8984273B-79CE-4885-B45E-5302BB7A1A38}" srcOrd="1" destOrd="0" presId="urn:microsoft.com/office/officeart/2005/8/layout/process4"/>
    <dgm:cxn modelId="{3DD0AFC7-D964-4793-86BA-0C621B307C00}" type="presParOf" srcId="{68D37496-DAC9-4D93-A545-F1BA85F7E8BA}" destId="{72A72806-A1C0-4CEF-BA21-3C8FD3D67A60}" srcOrd="2" destOrd="0" presId="urn:microsoft.com/office/officeart/2005/8/layout/process4"/>
    <dgm:cxn modelId="{D20B6B78-8AC9-43D7-8997-44DDC8325269}" type="presParOf" srcId="{72A72806-A1C0-4CEF-BA21-3C8FD3D67A60}" destId="{CDC0A3E0-E689-4CD3-BC89-49B8B4961399}" srcOrd="0" destOrd="0" presId="urn:microsoft.com/office/officeart/2005/8/layout/process4"/>
    <dgm:cxn modelId="{AFB6C36A-EF00-4F4F-A03E-36D4630FE371}" type="presParOf" srcId="{72A72806-A1C0-4CEF-BA21-3C8FD3D67A60}" destId="{F3E9DFBD-CFF7-4411-AC3B-B218580F1D78}" srcOrd="1" destOrd="0" presId="urn:microsoft.com/office/officeart/2005/8/layout/process4"/>
    <dgm:cxn modelId="{57DE1D8D-F545-46C7-8302-FB929FABE031}" type="presParOf" srcId="{7CFA76B3-FCB5-4850-BF17-BE4C333B1F0C}" destId="{97D2C96C-4F84-4EC4-962D-5DF7A24EC36C}" srcOrd="7" destOrd="0" presId="urn:microsoft.com/office/officeart/2005/8/layout/process4"/>
    <dgm:cxn modelId="{63C745F5-461F-4897-BB49-3990BB9165A6}" type="presParOf" srcId="{7CFA76B3-FCB5-4850-BF17-BE4C333B1F0C}" destId="{CB5E08CA-401F-4EFD-838A-B81A9BD3F445}" srcOrd="8" destOrd="0" presId="urn:microsoft.com/office/officeart/2005/8/layout/process4"/>
    <dgm:cxn modelId="{C975C7AB-97CF-414C-B761-0258E4EAD62E}" type="presParOf" srcId="{CB5E08CA-401F-4EFD-838A-B81A9BD3F445}" destId="{1CA16812-CF87-4FE8-9212-20354598F5A7}" srcOrd="0" destOrd="0" presId="urn:microsoft.com/office/officeart/2005/8/layout/process4"/>
    <dgm:cxn modelId="{7BDBD2DE-5089-49C4-956E-CA3170D571AB}" type="presParOf" srcId="{CB5E08CA-401F-4EFD-838A-B81A9BD3F445}" destId="{D3595791-975B-4C90-BA36-41AE3B8A92C7}" srcOrd="1" destOrd="0" presId="urn:microsoft.com/office/officeart/2005/8/layout/process4"/>
    <dgm:cxn modelId="{6A59354F-603C-4A21-AE09-0682730DD855}" type="presParOf" srcId="{CB5E08CA-401F-4EFD-838A-B81A9BD3F445}" destId="{BEBB2EAF-2721-41C8-9D2C-F0F3AA516B69}" srcOrd="2" destOrd="0" presId="urn:microsoft.com/office/officeart/2005/8/layout/process4"/>
    <dgm:cxn modelId="{3DEB9D63-B4CD-4763-8181-22C1BB8B87FA}" type="presParOf" srcId="{BEBB2EAF-2721-41C8-9D2C-F0F3AA516B69}" destId="{BFBEAABD-2C0D-4938-82CE-D954BC3E1786}" srcOrd="0" destOrd="0" presId="urn:microsoft.com/office/officeart/2005/8/layout/process4"/>
    <dgm:cxn modelId="{D83076E0-DC4C-47A8-8C68-D78F26D897B7}" type="presParOf" srcId="{BEBB2EAF-2721-41C8-9D2C-F0F3AA516B69}" destId="{2A475A42-7D4E-4864-B2A3-9B7642F5A7E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131B1-02F9-4C7E-A443-AD4298145131}">
      <dsp:nvSpPr>
        <dsp:cNvPr id="0" name=""/>
        <dsp:cNvSpPr/>
      </dsp:nvSpPr>
      <dsp:spPr>
        <a:xfrm>
          <a:off x="0" y="5224277"/>
          <a:ext cx="10199677" cy="858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Stage 5: Submission to Human Resources</a:t>
          </a:r>
        </a:p>
      </dsp:txBody>
      <dsp:txXfrm>
        <a:off x="0" y="5224277"/>
        <a:ext cx="10199677" cy="463758"/>
      </dsp:txXfrm>
    </dsp:sp>
    <dsp:sp modelId="{CF486B48-81B0-40F0-9C3C-B8ECF7523277}">
      <dsp:nvSpPr>
        <dsp:cNvPr id="0" name=""/>
        <dsp:cNvSpPr/>
      </dsp:nvSpPr>
      <dsp:spPr>
        <a:xfrm>
          <a:off x="0" y="5670859"/>
          <a:ext cx="10199677" cy="3950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 dirty="0"/>
            <a:t>- </a:t>
          </a:r>
          <a:r>
            <a:rPr lang="en-GB" sz="1000" b="1" u="sng" kern="1200" dirty="0"/>
            <a:t>All</a:t>
          </a:r>
          <a:r>
            <a:rPr lang="en-GB" sz="1000" kern="1200" dirty="0"/>
            <a:t> applications with Finance approval will be sent by the Finance Director to Human Resources for submission to Resourcing Review </a:t>
          </a:r>
          <a:r>
            <a:rPr lang="en-GB" sz="1000" kern="1200"/>
            <a:t>Committee </a:t>
          </a:r>
          <a:endParaRPr lang="en-GB" sz="1000" kern="1200" dirty="0"/>
        </a:p>
      </dsp:txBody>
      <dsp:txXfrm>
        <a:off x="0" y="5670859"/>
        <a:ext cx="10199677" cy="395053"/>
      </dsp:txXfrm>
    </dsp:sp>
    <dsp:sp modelId="{97CBA126-1FA4-4348-BB1A-0095A8CA2282}">
      <dsp:nvSpPr>
        <dsp:cNvPr id="0" name=""/>
        <dsp:cNvSpPr/>
      </dsp:nvSpPr>
      <dsp:spPr>
        <a:xfrm rot="10800000">
          <a:off x="0" y="3916307"/>
          <a:ext cx="10199677" cy="13208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Stage 4: Finance Approval (IMBE Finance Manager and SGUL Finance Director)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i="1" kern="1200" dirty="0"/>
            <a:t>Applications maybe approved or rejected at this stage, or sent back to Stage 3 for further discussion</a:t>
          </a:r>
          <a:endParaRPr lang="en-GB" sz="10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 dirty="0"/>
        </a:p>
      </dsp:txBody>
      <dsp:txXfrm rot="-10800000">
        <a:off x="0" y="3916307"/>
        <a:ext cx="10199677" cy="463619"/>
      </dsp:txXfrm>
    </dsp:sp>
    <dsp:sp modelId="{159570D4-3EEC-4A94-807A-B8743B107D35}">
      <dsp:nvSpPr>
        <dsp:cNvPr id="0" name=""/>
        <dsp:cNvSpPr/>
      </dsp:nvSpPr>
      <dsp:spPr>
        <a:xfrm>
          <a:off x="0" y="4538980"/>
          <a:ext cx="10199677" cy="3114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 dirty="0"/>
            <a:t>- </a:t>
          </a:r>
          <a:r>
            <a:rPr lang="en-GB" sz="1000" b="1" u="sng" kern="1200" dirty="0"/>
            <a:t>All</a:t>
          </a:r>
          <a:r>
            <a:rPr lang="en-GB" sz="1000" kern="1200" dirty="0"/>
            <a:t> IMBE Director approved applications will be sent by the Executive Assistant for the Deputy Principal (Educations)’s Office to the Finance Manager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- Finance Manager will liaise directly with the Finance Director</a:t>
          </a:r>
        </a:p>
      </dsp:txBody>
      <dsp:txXfrm>
        <a:off x="0" y="4538980"/>
        <a:ext cx="10199677" cy="311465"/>
      </dsp:txXfrm>
    </dsp:sp>
    <dsp:sp modelId="{23FD52B1-7DA7-41A6-9159-9240D3D94A66}">
      <dsp:nvSpPr>
        <dsp:cNvPr id="0" name=""/>
        <dsp:cNvSpPr/>
      </dsp:nvSpPr>
      <dsp:spPr>
        <a:xfrm rot="10800000">
          <a:off x="0" y="2618824"/>
          <a:ext cx="10199677" cy="131036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Stage 3: IMBE </a:t>
          </a:r>
          <a:r>
            <a:rPr lang="en-GB" sz="1200" b="1" kern="1200"/>
            <a:t>Director Review include </a:t>
          </a:r>
          <a:r>
            <a:rPr lang="en-GB" sz="1200" b="1" kern="1200" dirty="0"/>
            <a:t>matt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i="1" kern="1200" dirty="0"/>
            <a:t>Applications maybe approved or rejected at this stage, or sent back to Stage 2 for further discussion </a:t>
          </a:r>
        </a:p>
      </dsp:txBody>
      <dsp:txXfrm rot="-10800000">
        <a:off x="0" y="2618824"/>
        <a:ext cx="10199677" cy="459938"/>
      </dsp:txXfrm>
    </dsp:sp>
    <dsp:sp modelId="{DA5A271E-CAAC-4DD5-8334-B523E8DDFE7F}">
      <dsp:nvSpPr>
        <dsp:cNvPr id="0" name=""/>
        <dsp:cNvSpPr/>
      </dsp:nvSpPr>
      <dsp:spPr>
        <a:xfrm>
          <a:off x="0" y="3078252"/>
          <a:ext cx="10199677" cy="46590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u="none" kern="1200" dirty="0"/>
            <a:t>- </a:t>
          </a:r>
          <a:r>
            <a:rPr lang="en-GB" sz="1000" b="1" u="sng" kern="1200" dirty="0"/>
            <a:t>All</a:t>
          </a:r>
          <a:r>
            <a:rPr lang="en-GB" sz="1000" kern="1200" dirty="0"/>
            <a:t> applications must be sent by the supporter at Stage 2 directly to the Executive Assistant for the Deputy Principal (Education)’s Office (see list of dates for deadline)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- Outcomes advised by IMBE Director; progress to Stage 4 managed by the Executive Assistant for the Deputy Principal (Education)’s Office </a:t>
          </a:r>
        </a:p>
      </dsp:txBody>
      <dsp:txXfrm>
        <a:off x="0" y="3078252"/>
        <a:ext cx="10199677" cy="465908"/>
      </dsp:txXfrm>
    </dsp:sp>
    <dsp:sp modelId="{8984273B-79CE-4885-B45E-5302BB7A1A38}">
      <dsp:nvSpPr>
        <dsp:cNvPr id="0" name=""/>
        <dsp:cNvSpPr/>
      </dsp:nvSpPr>
      <dsp:spPr>
        <a:xfrm rot="10800000">
          <a:off x="0" y="1310854"/>
          <a:ext cx="10199677" cy="13208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Stage 2: Application reviewed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i="1" kern="1200" dirty="0"/>
            <a:t>Applications maybe rejected at this stage, or sent back to Stage 1 for further discussion</a:t>
          </a:r>
        </a:p>
      </dsp:txBody>
      <dsp:txXfrm rot="-10800000">
        <a:off x="0" y="1310854"/>
        <a:ext cx="10199677" cy="463619"/>
      </dsp:txXfrm>
    </dsp:sp>
    <dsp:sp modelId="{CDC0A3E0-E689-4CD3-BC89-49B8B4961399}">
      <dsp:nvSpPr>
        <dsp:cNvPr id="0" name=""/>
        <dsp:cNvSpPr/>
      </dsp:nvSpPr>
      <dsp:spPr>
        <a:xfrm>
          <a:off x="0" y="1774473"/>
          <a:ext cx="5099838" cy="394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Academic</a:t>
          </a:r>
          <a:r>
            <a:rPr lang="en-GB" sz="1000" kern="1200" dirty="0"/>
            <a:t> – reviewed and signed off (where supported) by the relevant Centre Head</a:t>
          </a:r>
        </a:p>
      </dsp:txBody>
      <dsp:txXfrm>
        <a:off x="0" y="1774473"/>
        <a:ext cx="5099838" cy="394934"/>
      </dsp:txXfrm>
    </dsp:sp>
    <dsp:sp modelId="{F3E9DFBD-CFF7-4411-AC3B-B218580F1D78}">
      <dsp:nvSpPr>
        <dsp:cNvPr id="0" name=""/>
        <dsp:cNvSpPr/>
      </dsp:nvSpPr>
      <dsp:spPr>
        <a:xfrm>
          <a:off x="5099838" y="1774473"/>
          <a:ext cx="5099838" cy="394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Professional Services</a:t>
          </a:r>
          <a:r>
            <a:rPr lang="en-GB" sz="1000" kern="1200" dirty="0"/>
            <a:t> – reviewed and signed off (where supported) by the Director of Education Operations</a:t>
          </a:r>
        </a:p>
      </dsp:txBody>
      <dsp:txXfrm>
        <a:off x="5099838" y="1774473"/>
        <a:ext cx="5099838" cy="394934"/>
      </dsp:txXfrm>
    </dsp:sp>
    <dsp:sp modelId="{D3595791-975B-4C90-BA36-41AE3B8A92C7}">
      <dsp:nvSpPr>
        <dsp:cNvPr id="0" name=""/>
        <dsp:cNvSpPr/>
      </dsp:nvSpPr>
      <dsp:spPr>
        <a:xfrm rot="10800000">
          <a:off x="0" y="2884"/>
          <a:ext cx="10199677" cy="132085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Stage 1: Discussion and agreement of proposal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i="1" kern="1200" dirty="0"/>
            <a:t>Proposal may be rejected at this stage</a:t>
          </a:r>
        </a:p>
      </dsp:txBody>
      <dsp:txXfrm rot="-10800000">
        <a:off x="0" y="2884"/>
        <a:ext cx="10199677" cy="463619"/>
      </dsp:txXfrm>
    </dsp:sp>
    <dsp:sp modelId="{BFBEAABD-2C0D-4938-82CE-D954BC3E1786}">
      <dsp:nvSpPr>
        <dsp:cNvPr id="0" name=""/>
        <dsp:cNvSpPr/>
      </dsp:nvSpPr>
      <dsp:spPr>
        <a:xfrm>
          <a:off x="0" y="466503"/>
          <a:ext cx="5099838" cy="394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Academic</a:t>
          </a:r>
          <a:r>
            <a:rPr lang="en-GB" sz="1000" kern="1200" dirty="0"/>
            <a:t> - proposer to discuss and agree with relevant Centre Head	</a:t>
          </a:r>
        </a:p>
      </dsp:txBody>
      <dsp:txXfrm>
        <a:off x="0" y="466503"/>
        <a:ext cx="5099838" cy="394934"/>
      </dsp:txXfrm>
    </dsp:sp>
    <dsp:sp modelId="{2A475A42-7D4E-4864-B2A3-9B7642F5A7EE}">
      <dsp:nvSpPr>
        <dsp:cNvPr id="0" name=""/>
        <dsp:cNvSpPr/>
      </dsp:nvSpPr>
      <dsp:spPr>
        <a:xfrm>
          <a:off x="5099838" y="466503"/>
          <a:ext cx="5099838" cy="394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1" kern="1200" dirty="0"/>
            <a:t>Professional Services </a:t>
          </a:r>
          <a:r>
            <a:rPr lang="en-GB" sz="1000" kern="1200" dirty="0"/>
            <a:t>- proposer to discuss and agree with relevant Centre Head </a:t>
          </a:r>
          <a:r>
            <a:rPr lang="en-GB" sz="1000" u="sng" kern="1200" dirty="0"/>
            <a:t>and</a:t>
          </a:r>
          <a:r>
            <a:rPr lang="en-GB" sz="1000" u="none" kern="1200" dirty="0"/>
            <a:t> Director of Education Operations</a:t>
          </a:r>
          <a:r>
            <a:rPr lang="en-GB" sz="1000" kern="1200" dirty="0"/>
            <a:t>	</a:t>
          </a:r>
        </a:p>
      </dsp:txBody>
      <dsp:txXfrm>
        <a:off x="5099838" y="466503"/>
        <a:ext cx="5099838" cy="394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68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9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64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99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2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3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7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5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95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0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1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2D939-D578-44BB-AB09-38E4F625DFDB}" type="datetimeFigureOut">
              <a:rPr lang="en-GB" smtClean="0"/>
              <a:t>15/08/2019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C2C6-EC7E-4213-B1A2-E9754471B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62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344492"/>
              </p:ext>
            </p:extLst>
          </p:nvPr>
        </p:nvGraphicFramePr>
        <p:xfrm>
          <a:off x="291429" y="200526"/>
          <a:ext cx="10199677" cy="6085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1432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278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Georges,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Powell</dc:creator>
  <cp:lastModifiedBy>Vanessa Powell</cp:lastModifiedBy>
  <cp:revision>12</cp:revision>
  <cp:lastPrinted>2019-01-09T09:00:17Z</cp:lastPrinted>
  <dcterms:created xsi:type="dcterms:W3CDTF">2018-12-13T12:13:28Z</dcterms:created>
  <dcterms:modified xsi:type="dcterms:W3CDTF">2019-08-15T14:14:38Z</dcterms:modified>
</cp:coreProperties>
</file>