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8.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ink/ink9.xml" ContentType="application/inkml+xml"/>
  <Override PartName="/ppt/theme/theme1.xml" ContentType="application/vnd.openxmlformats-officedocument.theme+xml"/>
  <Override PartName="/ppt/ink/ink10.xml" ContentType="application/inkml+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1.xml" ContentType="application/inkml+xml"/>
  <Override PartName="/ppt/ink/ink8.xml" ContentType="application/inkml+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53" r:id="rId2"/>
    <p:sldMasterId id="2147483717" r:id="rId3"/>
    <p:sldMasterId id="2147483735" r:id="rId4"/>
  </p:sldMasterIdLst>
  <p:notesMasterIdLst>
    <p:notesMasterId r:id="rId39"/>
  </p:notesMasterIdLst>
  <p:handoutMasterIdLst>
    <p:handoutMasterId r:id="rId40"/>
  </p:handoutMasterIdLst>
  <p:sldIdLst>
    <p:sldId id="1930" r:id="rId5"/>
    <p:sldId id="356" r:id="rId6"/>
    <p:sldId id="257" r:id="rId7"/>
    <p:sldId id="363" r:id="rId8"/>
    <p:sldId id="268" r:id="rId9"/>
    <p:sldId id="365" r:id="rId10"/>
    <p:sldId id="358" r:id="rId11"/>
    <p:sldId id="274" r:id="rId12"/>
    <p:sldId id="820" r:id="rId13"/>
    <p:sldId id="401" r:id="rId14"/>
    <p:sldId id="381" r:id="rId15"/>
    <p:sldId id="382" r:id="rId16"/>
    <p:sldId id="360" r:id="rId17"/>
    <p:sldId id="373" r:id="rId18"/>
    <p:sldId id="388" r:id="rId19"/>
    <p:sldId id="389" r:id="rId20"/>
    <p:sldId id="975" r:id="rId21"/>
    <p:sldId id="1927" r:id="rId22"/>
    <p:sldId id="1939" r:id="rId23"/>
    <p:sldId id="288" r:id="rId24"/>
    <p:sldId id="958" r:id="rId25"/>
    <p:sldId id="1883" r:id="rId26"/>
    <p:sldId id="439" r:id="rId27"/>
    <p:sldId id="1933" r:id="rId28"/>
    <p:sldId id="445" r:id="rId29"/>
    <p:sldId id="1934" r:id="rId30"/>
    <p:sldId id="1935" r:id="rId31"/>
    <p:sldId id="1937" r:id="rId32"/>
    <p:sldId id="1938" r:id="rId33"/>
    <p:sldId id="1920" r:id="rId34"/>
    <p:sldId id="1880" r:id="rId35"/>
    <p:sldId id="1940" r:id="rId36"/>
    <p:sldId id="1928" r:id="rId37"/>
    <p:sldId id="969" r:id="rId38"/>
  </p:sldIdLst>
  <p:sldSz cx="12192000" cy="6858000"/>
  <p:notesSz cx="6858000" cy="9144000"/>
  <p:custDataLst>
    <p:tags r:id="rId4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0000"/>
    <a:srgbClr val="003882"/>
    <a:srgbClr val="003585"/>
    <a:srgbClr val="074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66894" autoAdjust="0"/>
  </p:normalViewPr>
  <p:slideViewPr>
    <p:cSldViewPr snapToGrid="0" snapToObjects="1" showGuides="1">
      <p:cViewPr varScale="1">
        <p:scale>
          <a:sx n="74" d="100"/>
          <a:sy n="74" d="100"/>
        </p:scale>
        <p:origin x="300" y="54"/>
      </p:cViewPr>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F1193B6-BAD0-4FDD-B29E-C056B7D2C042}" type="doc">
      <dgm:prSet loTypeId="urn:microsoft.com/office/officeart/2005/8/layout/default" loCatId="list" qsTypeId="urn:microsoft.com/office/officeart/2005/8/quickstyle/3d6" qsCatId="3D" csTypeId="urn:microsoft.com/office/officeart/2005/8/colors/colorful3" csCatId="colorful" phldr="1"/>
      <dgm:spPr/>
      <dgm:t>
        <a:bodyPr/>
        <a:lstStyle/>
        <a:p>
          <a:endParaRPr lang="en-US"/>
        </a:p>
      </dgm:t>
    </dgm:pt>
    <dgm:pt modelId="{AF221040-2678-4EF6-9DD2-BA5473666486}">
      <dgm:prSet custT="1"/>
      <dgm:spPr/>
      <dgm:t>
        <a:bodyPr/>
        <a:lstStyle/>
        <a:p>
          <a:r>
            <a:rPr lang="en-GB" sz="4400" dirty="0"/>
            <a:t>Satisfaction</a:t>
          </a:r>
          <a:endParaRPr lang="en-US" sz="4400" dirty="0"/>
        </a:p>
      </dgm:t>
    </dgm:pt>
    <dgm:pt modelId="{C1B22878-9E79-4B03-8764-B30095349237}" type="parTrans" cxnId="{F9D788A5-470B-4F67-B6FA-B8D896135347}">
      <dgm:prSet/>
      <dgm:spPr/>
      <dgm:t>
        <a:bodyPr/>
        <a:lstStyle/>
        <a:p>
          <a:endParaRPr lang="en-US" sz="2000"/>
        </a:p>
      </dgm:t>
    </dgm:pt>
    <dgm:pt modelId="{92D084F6-58B7-41AB-A49B-D0D3197B9CCB}" type="sibTrans" cxnId="{F9D788A5-470B-4F67-B6FA-B8D896135347}">
      <dgm:prSet/>
      <dgm:spPr/>
      <dgm:t>
        <a:bodyPr/>
        <a:lstStyle/>
        <a:p>
          <a:endParaRPr lang="en-US" sz="2000"/>
        </a:p>
      </dgm:t>
    </dgm:pt>
    <dgm:pt modelId="{54D34D8F-FE15-43CA-89EA-D9701A2AF31B}">
      <dgm:prSet custT="1"/>
      <dgm:spPr/>
      <dgm:t>
        <a:bodyPr/>
        <a:lstStyle/>
        <a:p>
          <a:r>
            <a:rPr lang="en-GB" sz="4400" dirty="0"/>
            <a:t>Engagement</a:t>
          </a:r>
          <a:endParaRPr lang="en-US" sz="4400" dirty="0"/>
        </a:p>
      </dgm:t>
    </dgm:pt>
    <dgm:pt modelId="{83BDD4E0-A0F4-4B11-BE08-427D13552EBE}" type="parTrans" cxnId="{1108C4F6-679F-4B23-B330-C6D9AE53719B}">
      <dgm:prSet/>
      <dgm:spPr/>
      <dgm:t>
        <a:bodyPr/>
        <a:lstStyle/>
        <a:p>
          <a:endParaRPr lang="en-GB" sz="2400"/>
        </a:p>
      </dgm:t>
    </dgm:pt>
    <dgm:pt modelId="{9D83FD5E-CC4D-4DA5-AC55-6C89F464840A}" type="sibTrans" cxnId="{1108C4F6-679F-4B23-B330-C6D9AE53719B}">
      <dgm:prSet/>
      <dgm:spPr/>
      <dgm:t>
        <a:bodyPr/>
        <a:lstStyle/>
        <a:p>
          <a:endParaRPr lang="en-GB" sz="2400"/>
        </a:p>
      </dgm:t>
    </dgm:pt>
    <dgm:pt modelId="{BA6BD022-BF4E-4AC1-8441-C8CE947A20E3}">
      <dgm:prSet custT="1"/>
      <dgm:spPr/>
      <dgm:t>
        <a:bodyPr/>
        <a:lstStyle/>
        <a:p>
          <a:r>
            <a:rPr lang="en-GB" sz="4400"/>
            <a:t>Performance </a:t>
          </a:r>
          <a:endParaRPr lang="en-US" sz="4400" dirty="0"/>
        </a:p>
      </dgm:t>
    </dgm:pt>
    <dgm:pt modelId="{71625871-CDD1-4961-A17C-AB5B9EDC9F11}" type="parTrans" cxnId="{588E5D3C-50F1-41AF-B04C-2788786C8DCE}">
      <dgm:prSet/>
      <dgm:spPr/>
      <dgm:t>
        <a:bodyPr/>
        <a:lstStyle/>
        <a:p>
          <a:endParaRPr lang="en-GB" sz="2400"/>
        </a:p>
      </dgm:t>
    </dgm:pt>
    <dgm:pt modelId="{AB5EB01A-2698-4DDF-B3CE-AC234EFDF667}" type="sibTrans" cxnId="{588E5D3C-50F1-41AF-B04C-2788786C8DCE}">
      <dgm:prSet/>
      <dgm:spPr/>
      <dgm:t>
        <a:bodyPr/>
        <a:lstStyle/>
        <a:p>
          <a:endParaRPr lang="en-GB" sz="2400"/>
        </a:p>
      </dgm:t>
    </dgm:pt>
    <dgm:pt modelId="{54F5832A-CFB7-4D35-8B58-414448E82866}" type="pres">
      <dgm:prSet presAssocID="{AF1193B6-BAD0-4FDD-B29E-C056B7D2C042}" presName="diagram" presStyleCnt="0">
        <dgm:presLayoutVars>
          <dgm:dir/>
          <dgm:resizeHandles val="exact"/>
        </dgm:presLayoutVars>
      </dgm:prSet>
      <dgm:spPr/>
    </dgm:pt>
    <dgm:pt modelId="{5439C89F-6BFE-4359-9BB2-DB346FC5C130}" type="pres">
      <dgm:prSet presAssocID="{AF221040-2678-4EF6-9DD2-BA5473666486}" presName="node" presStyleLbl="node1" presStyleIdx="0" presStyleCnt="3">
        <dgm:presLayoutVars>
          <dgm:bulletEnabled val="1"/>
        </dgm:presLayoutVars>
      </dgm:prSet>
      <dgm:spPr/>
    </dgm:pt>
    <dgm:pt modelId="{FB1E9A09-BF6B-4357-ABD3-09E2278928AD}" type="pres">
      <dgm:prSet presAssocID="{92D084F6-58B7-41AB-A49B-D0D3197B9CCB}" presName="sibTrans" presStyleCnt="0"/>
      <dgm:spPr/>
    </dgm:pt>
    <dgm:pt modelId="{99EA62FE-D3D3-42E8-90F6-F3080B1D6F49}" type="pres">
      <dgm:prSet presAssocID="{54D34D8F-FE15-43CA-89EA-D9701A2AF31B}" presName="node" presStyleLbl="node1" presStyleIdx="1" presStyleCnt="3">
        <dgm:presLayoutVars>
          <dgm:bulletEnabled val="1"/>
        </dgm:presLayoutVars>
      </dgm:prSet>
      <dgm:spPr/>
    </dgm:pt>
    <dgm:pt modelId="{F08D08D4-4CDF-4CD6-B045-8F05AC0C978C}" type="pres">
      <dgm:prSet presAssocID="{9D83FD5E-CC4D-4DA5-AC55-6C89F464840A}" presName="sibTrans" presStyleCnt="0"/>
      <dgm:spPr/>
    </dgm:pt>
    <dgm:pt modelId="{D46981C6-E512-45CA-A3C1-75C44EAF0805}" type="pres">
      <dgm:prSet presAssocID="{BA6BD022-BF4E-4AC1-8441-C8CE947A20E3}" presName="node" presStyleLbl="node1" presStyleIdx="2" presStyleCnt="3">
        <dgm:presLayoutVars>
          <dgm:bulletEnabled val="1"/>
        </dgm:presLayoutVars>
      </dgm:prSet>
      <dgm:spPr/>
    </dgm:pt>
  </dgm:ptLst>
  <dgm:cxnLst>
    <dgm:cxn modelId="{4824EA12-430D-4677-B33F-1FA55748F8B6}" type="presOf" srcId="{54D34D8F-FE15-43CA-89EA-D9701A2AF31B}" destId="{99EA62FE-D3D3-42E8-90F6-F3080B1D6F49}" srcOrd="0" destOrd="0" presId="urn:microsoft.com/office/officeart/2005/8/layout/default"/>
    <dgm:cxn modelId="{588E5D3C-50F1-41AF-B04C-2788786C8DCE}" srcId="{AF1193B6-BAD0-4FDD-B29E-C056B7D2C042}" destId="{BA6BD022-BF4E-4AC1-8441-C8CE947A20E3}" srcOrd="2" destOrd="0" parTransId="{71625871-CDD1-4961-A17C-AB5B9EDC9F11}" sibTransId="{AB5EB01A-2698-4DDF-B3CE-AC234EFDF667}"/>
    <dgm:cxn modelId="{50C28348-17D8-4BF9-9B23-D147C88B6340}" type="presOf" srcId="{AF221040-2678-4EF6-9DD2-BA5473666486}" destId="{5439C89F-6BFE-4359-9BB2-DB346FC5C130}" srcOrd="0" destOrd="0" presId="urn:microsoft.com/office/officeart/2005/8/layout/default"/>
    <dgm:cxn modelId="{89CB3850-EFEB-4550-8F65-590DA0C0AF89}" type="presOf" srcId="{AF1193B6-BAD0-4FDD-B29E-C056B7D2C042}" destId="{54F5832A-CFB7-4D35-8B58-414448E82866}" srcOrd="0" destOrd="0" presId="urn:microsoft.com/office/officeart/2005/8/layout/default"/>
    <dgm:cxn modelId="{F9D788A5-470B-4F67-B6FA-B8D896135347}" srcId="{AF1193B6-BAD0-4FDD-B29E-C056B7D2C042}" destId="{AF221040-2678-4EF6-9DD2-BA5473666486}" srcOrd="0" destOrd="0" parTransId="{C1B22878-9E79-4B03-8764-B30095349237}" sibTransId="{92D084F6-58B7-41AB-A49B-D0D3197B9CCB}"/>
    <dgm:cxn modelId="{1108C4F6-679F-4B23-B330-C6D9AE53719B}" srcId="{AF1193B6-BAD0-4FDD-B29E-C056B7D2C042}" destId="{54D34D8F-FE15-43CA-89EA-D9701A2AF31B}" srcOrd="1" destOrd="0" parTransId="{83BDD4E0-A0F4-4B11-BE08-427D13552EBE}" sibTransId="{9D83FD5E-CC4D-4DA5-AC55-6C89F464840A}"/>
    <dgm:cxn modelId="{17597FFF-EE9D-491A-9C0B-0EB7B5BB001C}" type="presOf" srcId="{BA6BD022-BF4E-4AC1-8441-C8CE947A20E3}" destId="{D46981C6-E512-45CA-A3C1-75C44EAF0805}" srcOrd="0" destOrd="0" presId="urn:microsoft.com/office/officeart/2005/8/layout/default"/>
    <dgm:cxn modelId="{1873B0C1-592D-4B6D-B92D-C6A90C1C4EC7}" type="presParOf" srcId="{54F5832A-CFB7-4D35-8B58-414448E82866}" destId="{5439C89F-6BFE-4359-9BB2-DB346FC5C130}" srcOrd="0" destOrd="0" presId="urn:microsoft.com/office/officeart/2005/8/layout/default"/>
    <dgm:cxn modelId="{D7FF8B43-463B-471A-BE8E-ED73D2CDB966}" type="presParOf" srcId="{54F5832A-CFB7-4D35-8B58-414448E82866}" destId="{FB1E9A09-BF6B-4357-ABD3-09E2278928AD}" srcOrd="1" destOrd="0" presId="urn:microsoft.com/office/officeart/2005/8/layout/default"/>
    <dgm:cxn modelId="{9FCE4A06-C600-40C2-8783-76723FDBDB98}" type="presParOf" srcId="{54F5832A-CFB7-4D35-8B58-414448E82866}" destId="{99EA62FE-D3D3-42E8-90F6-F3080B1D6F49}" srcOrd="2" destOrd="0" presId="urn:microsoft.com/office/officeart/2005/8/layout/default"/>
    <dgm:cxn modelId="{E6C16EC1-D2BE-4B44-9692-4A5699262600}" type="presParOf" srcId="{54F5832A-CFB7-4D35-8B58-414448E82866}" destId="{F08D08D4-4CDF-4CD6-B045-8F05AC0C978C}" srcOrd="3" destOrd="0" presId="urn:microsoft.com/office/officeart/2005/8/layout/default"/>
    <dgm:cxn modelId="{A73389F1-144C-4592-9B6D-3291DB6DB708}" type="presParOf" srcId="{54F5832A-CFB7-4D35-8B58-414448E82866}" destId="{D46981C6-E512-45CA-A3C1-75C44EAF080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796592-224C-4CE2-A54A-F71EBF550AC1}"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F9DF14A7-2CC7-4ABC-8CCC-7FC9D2B44AA7}">
      <dgm:prSet custT="1"/>
      <dgm:spPr/>
      <dgm:t>
        <a:bodyPr/>
        <a:lstStyle/>
        <a:p>
          <a:pPr algn="ctr"/>
          <a:r>
            <a:rPr lang="en-GB" sz="2400" b="1" dirty="0"/>
            <a:t>Incorporate groupwork across each student’s programme</a:t>
          </a:r>
          <a:r>
            <a:rPr lang="en-GB" sz="2400" b="0" i="0" baseline="0" dirty="0"/>
            <a:t> </a:t>
          </a:r>
          <a:endParaRPr lang="en-US" sz="2400" dirty="0"/>
        </a:p>
      </dgm:t>
    </dgm:pt>
    <dgm:pt modelId="{69D473FD-5C0C-4E44-810A-F41CFA23000D}" type="parTrans" cxnId="{D99C8CF6-92F9-4D7F-83CE-546A4730ADB2}">
      <dgm:prSet/>
      <dgm:spPr/>
      <dgm:t>
        <a:bodyPr/>
        <a:lstStyle/>
        <a:p>
          <a:endParaRPr lang="en-US" sz="3600"/>
        </a:p>
      </dgm:t>
    </dgm:pt>
    <dgm:pt modelId="{B81AB4D7-2806-4492-A838-4B8D7544FE00}" type="sibTrans" cxnId="{D99C8CF6-92F9-4D7F-83CE-546A4730ADB2}">
      <dgm:prSet phldrT="4" phldr="0" custT="1"/>
      <dgm:spPr/>
      <dgm:t>
        <a:bodyPr/>
        <a:lstStyle/>
        <a:p>
          <a:r>
            <a:rPr lang="en-US" sz="5400"/>
            <a:t>4</a:t>
          </a:r>
        </a:p>
      </dgm:t>
    </dgm:pt>
    <dgm:pt modelId="{55D20B80-F75F-4803-B8A3-C1FF74AFC829}">
      <dgm:prSet custT="1"/>
      <dgm:spPr/>
      <dgm:t>
        <a:bodyPr/>
        <a:lstStyle/>
        <a:p>
          <a:pPr algn="ctr"/>
          <a:r>
            <a:rPr lang="en-GB" sz="2400" b="1" i="0" baseline="0" dirty="0"/>
            <a:t>Incorporate at least one high -impact practice into each student’s experience </a:t>
          </a:r>
          <a:endParaRPr lang="en-GB" sz="2400" dirty="0"/>
        </a:p>
      </dgm:t>
    </dgm:pt>
    <dgm:pt modelId="{815FEB87-CB81-4F74-AFD8-21A3045A0468}" type="parTrans" cxnId="{CA6D3E92-3A9E-4DA7-A7FA-041D2AA44C6A}">
      <dgm:prSet/>
      <dgm:spPr/>
      <dgm:t>
        <a:bodyPr/>
        <a:lstStyle/>
        <a:p>
          <a:endParaRPr lang="en-GB"/>
        </a:p>
      </dgm:t>
    </dgm:pt>
    <dgm:pt modelId="{CAB347A4-4DB3-4237-9AF0-3F20697E6704}" type="sibTrans" cxnId="{CA6D3E92-3A9E-4DA7-A7FA-041D2AA44C6A}">
      <dgm:prSet phldrT="3" phldr="0"/>
      <dgm:spPr/>
      <dgm:t>
        <a:bodyPr/>
        <a:lstStyle/>
        <a:p>
          <a:r>
            <a:rPr lang="en-GB"/>
            <a:t>3</a:t>
          </a:r>
        </a:p>
      </dgm:t>
    </dgm:pt>
    <dgm:pt modelId="{89F60FC7-A3C7-44A3-915B-CFE4ACCD6929}">
      <dgm:prSet/>
      <dgm:spPr/>
      <dgm:t>
        <a:bodyPr/>
        <a:lstStyle/>
        <a:p>
          <a:pPr algn="ctr"/>
          <a:r>
            <a:rPr lang="en-GB" b="1" dirty="0"/>
            <a:t>Use, evaluate and refine authentic assessments</a:t>
          </a:r>
          <a:endParaRPr lang="en-GB" dirty="0"/>
        </a:p>
      </dgm:t>
    </dgm:pt>
    <dgm:pt modelId="{EA78B442-6777-41D4-B42D-5F8505373BED}" type="parTrans" cxnId="{E4B39BFB-9AE6-446A-B3C7-16DD45711443}">
      <dgm:prSet/>
      <dgm:spPr/>
      <dgm:t>
        <a:bodyPr/>
        <a:lstStyle/>
        <a:p>
          <a:endParaRPr lang="en-GB"/>
        </a:p>
      </dgm:t>
    </dgm:pt>
    <dgm:pt modelId="{EF23C07E-6565-42AA-B2A1-553B301BE5F0}" type="sibTrans" cxnId="{E4B39BFB-9AE6-446A-B3C7-16DD45711443}">
      <dgm:prSet phldrT="2" phldr="0"/>
      <dgm:spPr/>
      <dgm:t>
        <a:bodyPr/>
        <a:lstStyle/>
        <a:p>
          <a:r>
            <a:rPr lang="en-GB" dirty="0"/>
            <a:t>2</a:t>
          </a:r>
        </a:p>
      </dgm:t>
    </dgm:pt>
    <dgm:pt modelId="{5432DBEA-17C5-4CEE-9E7D-F3A8CF826949}">
      <dgm:prSet/>
      <dgm:spPr/>
      <dgm:t>
        <a:bodyPr/>
        <a:lstStyle/>
        <a:p>
          <a:pPr algn="ctr"/>
          <a:r>
            <a:rPr lang="en-US" b="1"/>
            <a:t>Align assessments to desired learning outcomes</a:t>
          </a:r>
          <a:endParaRPr lang="en-US" b="1" dirty="0"/>
        </a:p>
      </dgm:t>
    </dgm:pt>
    <dgm:pt modelId="{289FA1E7-F55B-4481-AE87-51C7862E9991}" type="parTrans" cxnId="{3A114ECA-FB4F-45C8-8753-66F9A3166FEE}">
      <dgm:prSet/>
      <dgm:spPr/>
      <dgm:t>
        <a:bodyPr/>
        <a:lstStyle/>
        <a:p>
          <a:endParaRPr lang="en-GB"/>
        </a:p>
      </dgm:t>
    </dgm:pt>
    <dgm:pt modelId="{67E412FC-0F19-439A-A5BE-2663504624DC}" type="sibTrans" cxnId="{3A114ECA-FB4F-45C8-8753-66F9A3166FEE}">
      <dgm:prSet phldrT="1" phldr="0"/>
      <dgm:spPr/>
      <dgm:t>
        <a:bodyPr/>
        <a:lstStyle/>
        <a:p>
          <a:r>
            <a:rPr lang="en-GB"/>
            <a:t>1</a:t>
          </a:r>
        </a:p>
      </dgm:t>
    </dgm:pt>
    <dgm:pt modelId="{55D58E6C-BF21-4B57-9BA0-443E11F9B893}" type="pres">
      <dgm:prSet presAssocID="{FC796592-224C-4CE2-A54A-F71EBF550AC1}" presName="Name0" presStyleCnt="0">
        <dgm:presLayoutVars>
          <dgm:animLvl val="lvl"/>
          <dgm:resizeHandles val="exact"/>
        </dgm:presLayoutVars>
      </dgm:prSet>
      <dgm:spPr/>
    </dgm:pt>
    <dgm:pt modelId="{52183B9C-78B8-4F2B-A7F8-C8F48DBE8784}" type="pres">
      <dgm:prSet presAssocID="{5432DBEA-17C5-4CEE-9E7D-F3A8CF826949}" presName="compositeNode" presStyleCnt="0">
        <dgm:presLayoutVars>
          <dgm:bulletEnabled val="1"/>
        </dgm:presLayoutVars>
      </dgm:prSet>
      <dgm:spPr/>
    </dgm:pt>
    <dgm:pt modelId="{6D5C19F0-9DC8-4730-938B-4BCC6ABA2F16}" type="pres">
      <dgm:prSet presAssocID="{5432DBEA-17C5-4CEE-9E7D-F3A8CF826949}" presName="bgRect" presStyleLbl="bgAccFollowNode1" presStyleIdx="0" presStyleCnt="4"/>
      <dgm:spPr/>
    </dgm:pt>
    <dgm:pt modelId="{E7713804-3077-4FD8-8962-52A937A2DDDC}" type="pres">
      <dgm:prSet presAssocID="{67E412FC-0F19-439A-A5BE-2663504624DC}" presName="sibTransNodeCircle" presStyleLbl="alignNode1" presStyleIdx="0" presStyleCnt="8">
        <dgm:presLayoutVars>
          <dgm:chMax val="0"/>
          <dgm:bulletEnabled/>
        </dgm:presLayoutVars>
      </dgm:prSet>
      <dgm:spPr/>
    </dgm:pt>
    <dgm:pt modelId="{C99B6478-293F-4315-AF22-89AD3138A702}" type="pres">
      <dgm:prSet presAssocID="{5432DBEA-17C5-4CEE-9E7D-F3A8CF826949}" presName="bottomLine" presStyleLbl="alignNode1" presStyleIdx="1" presStyleCnt="8">
        <dgm:presLayoutVars/>
      </dgm:prSet>
      <dgm:spPr/>
    </dgm:pt>
    <dgm:pt modelId="{CD83E9F3-319C-4EE0-8687-1D00310578BC}" type="pres">
      <dgm:prSet presAssocID="{5432DBEA-17C5-4CEE-9E7D-F3A8CF826949}" presName="nodeText" presStyleLbl="bgAccFollowNode1" presStyleIdx="0" presStyleCnt="4">
        <dgm:presLayoutVars>
          <dgm:bulletEnabled val="1"/>
        </dgm:presLayoutVars>
      </dgm:prSet>
      <dgm:spPr/>
    </dgm:pt>
    <dgm:pt modelId="{95983A33-D79B-4538-9259-A2A27595D936}" type="pres">
      <dgm:prSet presAssocID="{67E412FC-0F19-439A-A5BE-2663504624DC}" presName="sibTrans" presStyleCnt="0"/>
      <dgm:spPr/>
    </dgm:pt>
    <dgm:pt modelId="{964C0F2F-F98E-460D-88FF-52DF0C11029D}" type="pres">
      <dgm:prSet presAssocID="{89F60FC7-A3C7-44A3-915B-CFE4ACCD6929}" presName="compositeNode" presStyleCnt="0">
        <dgm:presLayoutVars>
          <dgm:bulletEnabled val="1"/>
        </dgm:presLayoutVars>
      </dgm:prSet>
      <dgm:spPr/>
    </dgm:pt>
    <dgm:pt modelId="{00BEBE63-6CB5-4ED4-8039-C0C34E599D55}" type="pres">
      <dgm:prSet presAssocID="{89F60FC7-A3C7-44A3-915B-CFE4ACCD6929}" presName="bgRect" presStyleLbl="bgAccFollowNode1" presStyleIdx="1" presStyleCnt="4"/>
      <dgm:spPr/>
    </dgm:pt>
    <dgm:pt modelId="{246FC6FD-E1F7-4F23-AFDC-B49A085DEC6A}" type="pres">
      <dgm:prSet presAssocID="{EF23C07E-6565-42AA-B2A1-553B301BE5F0}" presName="sibTransNodeCircle" presStyleLbl="alignNode1" presStyleIdx="2" presStyleCnt="8">
        <dgm:presLayoutVars>
          <dgm:chMax val="0"/>
          <dgm:bulletEnabled/>
        </dgm:presLayoutVars>
      </dgm:prSet>
      <dgm:spPr/>
    </dgm:pt>
    <dgm:pt modelId="{8A12AEDC-4DA3-4A14-8A41-5D8E51211BEE}" type="pres">
      <dgm:prSet presAssocID="{89F60FC7-A3C7-44A3-915B-CFE4ACCD6929}" presName="bottomLine" presStyleLbl="alignNode1" presStyleIdx="3" presStyleCnt="8">
        <dgm:presLayoutVars/>
      </dgm:prSet>
      <dgm:spPr/>
    </dgm:pt>
    <dgm:pt modelId="{C1D046A2-C075-40FB-96C9-6FFC5D37A367}" type="pres">
      <dgm:prSet presAssocID="{89F60FC7-A3C7-44A3-915B-CFE4ACCD6929}" presName="nodeText" presStyleLbl="bgAccFollowNode1" presStyleIdx="1" presStyleCnt="4">
        <dgm:presLayoutVars>
          <dgm:bulletEnabled val="1"/>
        </dgm:presLayoutVars>
      </dgm:prSet>
      <dgm:spPr/>
    </dgm:pt>
    <dgm:pt modelId="{E1447270-E98D-4EBC-9094-E46E00BE51C7}" type="pres">
      <dgm:prSet presAssocID="{EF23C07E-6565-42AA-B2A1-553B301BE5F0}" presName="sibTrans" presStyleCnt="0"/>
      <dgm:spPr/>
    </dgm:pt>
    <dgm:pt modelId="{3D561AD8-2543-494A-9CFD-4193F85A6D18}" type="pres">
      <dgm:prSet presAssocID="{55D20B80-F75F-4803-B8A3-C1FF74AFC829}" presName="compositeNode" presStyleCnt="0">
        <dgm:presLayoutVars>
          <dgm:bulletEnabled val="1"/>
        </dgm:presLayoutVars>
      </dgm:prSet>
      <dgm:spPr/>
    </dgm:pt>
    <dgm:pt modelId="{610FFEBB-D60F-434B-ADAA-468ABD924C20}" type="pres">
      <dgm:prSet presAssocID="{55D20B80-F75F-4803-B8A3-C1FF74AFC829}" presName="bgRect" presStyleLbl="bgAccFollowNode1" presStyleIdx="2" presStyleCnt="4"/>
      <dgm:spPr/>
    </dgm:pt>
    <dgm:pt modelId="{A1BD844F-4DED-40D7-896A-A922859A4003}" type="pres">
      <dgm:prSet presAssocID="{CAB347A4-4DB3-4237-9AF0-3F20697E6704}" presName="sibTransNodeCircle" presStyleLbl="alignNode1" presStyleIdx="4" presStyleCnt="8">
        <dgm:presLayoutVars>
          <dgm:chMax val="0"/>
          <dgm:bulletEnabled/>
        </dgm:presLayoutVars>
      </dgm:prSet>
      <dgm:spPr/>
    </dgm:pt>
    <dgm:pt modelId="{889D1B9A-8F85-48EF-8C7D-770886E5CAEC}" type="pres">
      <dgm:prSet presAssocID="{55D20B80-F75F-4803-B8A3-C1FF74AFC829}" presName="bottomLine" presStyleLbl="alignNode1" presStyleIdx="5" presStyleCnt="8">
        <dgm:presLayoutVars/>
      </dgm:prSet>
      <dgm:spPr/>
    </dgm:pt>
    <dgm:pt modelId="{F0319001-676A-4F2B-A88D-43C6EE6937A2}" type="pres">
      <dgm:prSet presAssocID="{55D20B80-F75F-4803-B8A3-C1FF74AFC829}" presName="nodeText" presStyleLbl="bgAccFollowNode1" presStyleIdx="2" presStyleCnt="4">
        <dgm:presLayoutVars>
          <dgm:bulletEnabled val="1"/>
        </dgm:presLayoutVars>
      </dgm:prSet>
      <dgm:spPr/>
    </dgm:pt>
    <dgm:pt modelId="{5AF893EB-06CD-4C37-8BE4-7C223062B966}" type="pres">
      <dgm:prSet presAssocID="{CAB347A4-4DB3-4237-9AF0-3F20697E6704}" presName="sibTrans" presStyleCnt="0"/>
      <dgm:spPr/>
    </dgm:pt>
    <dgm:pt modelId="{5F460097-D9E3-49BD-AA77-18C599DACCA7}" type="pres">
      <dgm:prSet presAssocID="{F9DF14A7-2CC7-4ABC-8CCC-7FC9D2B44AA7}" presName="compositeNode" presStyleCnt="0">
        <dgm:presLayoutVars>
          <dgm:bulletEnabled val="1"/>
        </dgm:presLayoutVars>
      </dgm:prSet>
      <dgm:spPr/>
    </dgm:pt>
    <dgm:pt modelId="{068DCFCF-496C-4BA0-843C-A6E9DBE22808}" type="pres">
      <dgm:prSet presAssocID="{F9DF14A7-2CC7-4ABC-8CCC-7FC9D2B44AA7}" presName="bgRect" presStyleLbl="bgAccFollowNode1" presStyleIdx="3" presStyleCnt="4"/>
      <dgm:spPr/>
    </dgm:pt>
    <dgm:pt modelId="{BCA81319-ABD7-434D-BDA2-E36478243204}" type="pres">
      <dgm:prSet presAssocID="{B81AB4D7-2806-4492-A838-4B8D7544FE00}" presName="sibTransNodeCircle" presStyleLbl="alignNode1" presStyleIdx="6" presStyleCnt="8">
        <dgm:presLayoutVars>
          <dgm:chMax val="0"/>
          <dgm:bulletEnabled/>
        </dgm:presLayoutVars>
      </dgm:prSet>
      <dgm:spPr/>
    </dgm:pt>
    <dgm:pt modelId="{EDA37FF9-5600-4C5C-B61B-9C17D418C018}" type="pres">
      <dgm:prSet presAssocID="{F9DF14A7-2CC7-4ABC-8CCC-7FC9D2B44AA7}" presName="bottomLine" presStyleLbl="alignNode1" presStyleIdx="7" presStyleCnt="8">
        <dgm:presLayoutVars/>
      </dgm:prSet>
      <dgm:spPr/>
    </dgm:pt>
    <dgm:pt modelId="{5FE41E5A-8184-4803-8AFD-41DBB157A50E}" type="pres">
      <dgm:prSet presAssocID="{F9DF14A7-2CC7-4ABC-8CCC-7FC9D2B44AA7}" presName="nodeText" presStyleLbl="bgAccFollowNode1" presStyleIdx="3" presStyleCnt="4">
        <dgm:presLayoutVars>
          <dgm:bulletEnabled val="1"/>
        </dgm:presLayoutVars>
      </dgm:prSet>
      <dgm:spPr/>
    </dgm:pt>
  </dgm:ptLst>
  <dgm:cxnLst>
    <dgm:cxn modelId="{F1372D1C-0A59-4749-90F5-2A8E46A4ECA9}" type="presOf" srcId="{EF23C07E-6565-42AA-B2A1-553B301BE5F0}" destId="{246FC6FD-E1F7-4F23-AFDC-B49A085DEC6A}" srcOrd="0" destOrd="0" presId="urn:microsoft.com/office/officeart/2016/7/layout/BasicLinearProcessNumbered"/>
    <dgm:cxn modelId="{A9386B26-876E-46A2-8403-DE3D9CF69BF9}" type="presOf" srcId="{CAB347A4-4DB3-4237-9AF0-3F20697E6704}" destId="{A1BD844F-4DED-40D7-896A-A922859A4003}" srcOrd="0" destOrd="0" presId="urn:microsoft.com/office/officeart/2016/7/layout/BasicLinearProcessNumbered"/>
    <dgm:cxn modelId="{D4EED163-9B10-42C0-B112-794AF3B7E13D}" type="presOf" srcId="{F9DF14A7-2CC7-4ABC-8CCC-7FC9D2B44AA7}" destId="{068DCFCF-496C-4BA0-843C-A6E9DBE22808}" srcOrd="0" destOrd="0" presId="urn:microsoft.com/office/officeart/2016/7/layout/BasicLinearProcessNumbered"/>
    <dgm:cxn modelId="{4599446E-FEA4-4632-9862-D3A42B7F12C2}" type="presOf" srcId="{55D20B80-F75F-4803-B8A3-C1FF74AFC829}" destId="{F0319001-676A-4F2B-A88D-43C6EE6937A2}" srcOrd="1" destOrd="0" presId="urn:microsoft.com/office/officeart/2016/7/layout/BasicLinearProcessNumbered"/>
    <dgm:cxn modelId="{0CCB7D54-4DCF-47A8-9B54-460A88DABF6C}" type="presOf" srcId="{5432DBEA-17C5-4CEE-9E7D-F3A8CF826949}" destId="{6D5C19F0-9DC8-4730-938B-4BCC6ABA2F16}" srcOrd="0" destOrd="0" presId="urn:microsoft.com/office/officeart/2016/7/layout/BasicLinearProcessNumbered"/>
    <dgm:cxn modelId="{20A05255-A3E4-489B-B616-D4DF9511F7B9}" type="presOf" srcId="{55D20B80-F75F-4803-B8A3-C1FF74AFC829}" destId="{610FFEBB-D60F-434B-ADAA-468ABD924C20}" srcOrd="0" destOrd="0" presId="urn:microsoft.com/office/officeart/2016/7/layout/BasicLinearProcessNumbered"/>
    <dgm:cxn modelId="{CA6D3E92-3A9E-4DA7-A7FA-041D2AA44C6A}" srcId="{FC796592-224C-4CE2-A54A-F71EBF550AC1}" destId="{55D20B80-F75F-4803-B8A3-C1FF74AFC829}" srcOrd="2" destOrd="0" parTransId="{815FEB87-CB81-4F74-AFD8-21A3045A0468}" sibTransId="{CAB347A4-4DB3-4237-9AF0-3F20697E6704}"/>
    <dgm:cxn modelId="{4013909C-8342-453D-BEE8-30D650BF11EC}" type="presOf" srcId="{F9DF14A7-2CC7-4ABC-8CCC-7FC9D2B44AA7}" destId="{5FE41E5A-8184-4803-8AFD-41DBB157A50E}" srcOrd="1" destOrd="0" presId="urn:microsoft.com/office/officeart/2016/7/layout/BasicLinearProcessNumbered"/>
    <dgm:cxn modelId="{7590F8B6-5D49-4FAB-88F3-534C7B49793A}" type="presOf" srcId="{89F60FC7-A3C7-44A3-915B-CFE4ACCD6929}" destId="{C1D046A2-C075-40FB-96C9-6FFC5D37A367}" srcOrd="1" destOrd="0" presId="urn:microsoft.com/office/officeart/2016/7/layout/BasicLinearProcessNumbered"/>
    <dgm:cxn modelId="{8906FAC0-BCC0-4F8F-9BEC-8A9FCFFC7DF0}" type="presOf" srcId="{5432DBEA-17C5-4CEE-9E7D-F3A8CF826949}" destId="{CD83E9F3-319C-4EE0-8687-1D00310578BC}" srcOrd="1" destOrd="0" presId="urn:microsoft.com/office/officeart/2016/7/layout/BasicLinearProcessNumbered"/>
    <dgm:cxn modelId="{3A114ECA-FB4F-45C8-8753-66F9A3166FEE}" srcId="{FC796592-224C-4CE2-A54A-F71EBF550AC1}" destId="{5432DBEA-17C5-4CEE-9E7D-F3A8CF826949}" srcOrd="0" destOrd="0" parTransId="{289FA1E7-F55B-4481-AE87-51C7862E9991}" sibTransId="{67E412FC-0F19-439A-A5BE-2663504624DC}"/>
    <dgm:cxn modelId="{6A738CCB-4421-463F-A4C0-927AAD723C7E}" type="presOf" srcId="{67E412FC-0F19-439A-A5BE-2663504624DC}" destId="{E7713804-3077-4FD8-8962-52A937A2DDDC}" srcOrd="0" destOrd="0" presId="urn:microsoft.com/office/officeart/2016/7/layout/BasicLinearProcessNumbered"/>
    <dgm:cxn modelId="{B72434DF-2749-4319-9B95-FE6B700CCD30}" type="presOf" srcId="{B81AB4D7-2806-4492-A838-4B8D7544FE00}" destId="{BCA81319-ABD7-434D-BDA2-E36478243204}" srcOrd="0" destOrd="0" presId="urn:microsoft.com/office/officeart/2016/7/layout/BasicLinearProcessNumbered"/>
    <dgm:cxn modelId="{3C21FBE6-938A-40E6-85A9-C68932CE6195}" type="presOf" srcId="{FC796592-224C-4CE2-A54A-F71EBF550AC1}" destId="{55D58E6C-BF21-4B57-9BA0-443E11F9B893}" srcOrd="0" destOrd="0" presId="urn:microsoft.com/office/officeart/2016/7/layout/BasicLinearProcessNumbered"/>
    <dgm:cxn modelId="{10F527EC-BBED-4DDD-AAD7-04FD42A9ED1B}" type="presOf" srcId="{89F60FC7-A3C7-44A3-915B-CFE4ACCD6929}" destId="{00BEBE63-6CB5-4ED4-8039-C0C34E599D55}" srcOrd="0" destOrd="0" presId="urn:microsoft.com/office/officeart/2016/7/layout/BasicLinearProcessNumbered"/>
    <dgm:cxn modelId="{D99C8CF6-92F9-4D7F-83CE-546A4730ADB2}" srcId="{FC796592-224C-4CE2-A54A-F71EBF550AC1}" destId="{F9DF14A7-2CC7-4ABC-8CCC-7FC9D2B44AA7}" srcOrd="3" destOrd="0" parTransId="{69D473FD-5C0C-4E44-810A-F41CFA23000D}" sibTransId="{B81AB4D7-2806-4492-A838-4B8D7544FE00}"/>
    <dgm:cxn modelId="{E4B39BFB-9AE6-446A-B3C7-16DD45711443}" srcId="{FC796592-224C-4CE2-A54A-F71EBF550AC1}" destId="{89F60FC7-A3C7-44A3-915B-CFE4ACCD6929}" srcOrd="1" destOrd="0" parTransId="{EA78B442-6777-41D4-B42D-5F8505373BED}" sibTransId="{EF23C07E-6565-42AA-B2A1-553B301BE5F0}"/>
    <dgm:cxn modelId="{58BF72CA-C0BA-47A6-BB80-75BA52459CD6}" type="presParOf" srcId="{55D58E6C-BF21-4B57-9BA0-443E11F9B893}" destId="{52183B9C-78B8-4F2B-A7F8-C8F48DBE8784}" srcOrd="0" destOrd="0" presId="urn:microsoft.com/office/officeart/2016/7/layout/BasicLinearProcessNumbered"/>
    <dgm:cxn modelId="{DE2AAF0A-BC08-4060-B69C-FE2EDA02109D}" type="presParOf" srcId="{52183B9C-78B8-4F2B-A7F8-C8F48DBE8784}" destId="{6D5C19F0-9DC8-4730-938B-4BCC6ABA2F16}" srcOrd="0" destOrd="0" presId="urn:microsoft.com/office/officeart/2016/7/layout/BasicLinearProcessNumbered"/>
    <dgm:cxn modelId="{CDD55257-1CF8-4BF1-B111-E1F3E27E962F}" type="presParOf" srcId="{52183B9C-78B8-4F2B-A7F8-C8F48DBE8784}" destId="{E7713804-3077-4FD8-8962-52A937A2DDDC}" srcOrd="1" destOrd="0" presId="urn:microsoft.com/office/officeart/2016/7/layout/BasicLinearProcessNumbered"/>
    <dgm:cxn modelId="{36F65CA5-E47C-47F0-AEDB-947891709B73}" type="presParOf" srcId="{52183B9C-78B8-4F2B-A7F8-C8F48DBE8784}" destId="{C99B6478-293F-4315-AF22-89AD3138A702}" srcOrd="2" destOrd="0" presId="urn:microsoft.com/office/officeart/2016/7/layout/BasicLinearProcessNumbered"/>
    <dgm:cxn modelId="{C96A9092-44B4-44D4-9913-7F3A24EBE4F5}" type="presParOf" srcId="{52183B9C-78B8-4F2B-A7F8-C8F48DBE8784}" destId="{CD83E9F3-319C-4EE0-8687-1D00310578BC}" srcOrd="3" destOrd="0" presId="urn:microsoft.com/office/officeart/2016/7/layout/BasicLinearProcessNumbered"/>
    <dgm:cxn modelId="{1A31CD6F-03D1-4123-BA3A-7FC40BE08BCE}" type="presParOf" srcId="{55D58E6C-BF21-4B57-9BA0-443E11F9B893}" destId="{95983A33-D79B-4538-9259-A2A27595D936}" srcOrd="1" destOrd="0" presId="urn:microsoft.com/office/officeart/2016/7/layout/BasicLinearProcessNumbered"/>
    <dgm:cxn modelId="{43F89A8B-79B0-4E08-BA5E-E9D520AB29F8}" type="presParOf" srcId="{55D58E6C-BF21-4B57-9BA0-443E11F9B893}" destId="{964C0F2F-F98E-460D-88FF-52DF0C11029D}" srcOrd="2" destOrd="0" presId="urn:microsoft.com/office/officeart/2016/7/layout/BasicLinearProcessNumbered"/>
    <dgm:cxn modelId="{4908193E-449A-48EF-869D-ED88F474103D}" type="presParOf" srcId="{964C0F2F-F98E-460D-88FF-52DF0C11029D}" destId="{00BEBE63-6CB5-4ED4-8039-C0C34E599D55}" srcOrd="0" destOrd="0" presId="urn:microsoft.com/office/officeart/2016/7/layout/BasicLinearProcessNumbered"/>
    <dgm:cxn modelId="{FBA699F6-C904-49F6-9EFD-A29DC3CDFA65}" type="presParOf" srcId="{964C0F2F-F98E-460D-88FF-52DF0C11029D}" destId="{246FC6FD-E1F7-4F23-AFDC-B49A085DEC6A}" srcOrd="1" destOrd="0" presId="urn:microsoft.com/office/officeart/2016/7/layout/BasicLinearProcessNumbered"/>
    <dgm:cxn modelId="{23309C93-D0F4-464D-B079-0CD8569252E1}" type="presParOf" srcId="{964C0F2F-F98E-460D-88FF-52DF0C11029D}" destId="{8A12AEDC-4DA3-4A14-8A41-5D8E51211BEE}" srcOrd="2" destOrd="0" presId="urn:microsoft.com/office/officeart/2016/7/layout/BasicLinearProcessNumbered"/>
    <dgm:cxn modelId="{13DB1E9E-0463-482B-8624-DC7AA53F0BA8}" type="presParOf" srcId="{964C0F2F-F98E-460D-88FF-52DF0C11029D}" destId="{C1D046A2-C075-40FB-96C9-6FFC5D37A367}" srcOrd="3" destOrd="0" presId="urn:microsoft.com/office/officeart/2016/7/layout/BasicLinearProcessNumbered"/>
    <dgm:cxn modelId="{89A6C8D9-38FD-40F0-B823-5972C686FCF1}" type="presParOf" srcId="{55D58E6C-BF21-4B57-9BA0-443E11F9B893}" destId="{E1447270-E98D-4EBC-9094-E46E00BE51C7}" srcOrd="3" destOrd="0" presId="urn:microsoft.com/office/officeart/2016/7/layout/BasicLinearProcessNumbered"/>
    <dgm:cxn modelId="{8E9736CF-2E26-491A-95BB-288E280EA616}" type="presParOf" srcId="{55D58E6C-BF21-4B57-9BA0-443E11F9B893}" destId="{3D561AD8-2543-494A-9CFD-4193F85A6D18}" srcOrd="4" destOrd="0" presId="urn:microsoft.com/office/officeart/2016/7/layout/BasicLinearProcessNumbered"/>
    <dgm:cxn modelId="{77D114B8-5AFE-4CFB-8019-1FEE14778217}" type="presParOf" srcId="{3D561AD8-2543-494A-9CFD-4193F85A6D18}" destId="{610FFEBB-D60F-434B-ADAA-468ABD924C20}" srcOrd="0" destOrd="0" presId="urn:microsoft.com/office/officeart/2016/7/layout/BasicLinearProcessNumbered"/>
    <dgm:cxn modelId="{C251A4BE-1F75-421A-B510-5F3B8E065F2B}" type="presParOf" srcId="{3D561AD8-2543-494A-9CFD-4193F85A6D18}" destId="{A1BD844F-4DED-40D7-896A-A922859A4003}" srcOrd="1" destOrd="0" presId="urn:microsoft.com/office/officeart/2016/7/layout/BasicLinearProcessNumbered"/>
    <dgm:cxn modelId="{2E4383DF-477D-4C68-9573-E090C24995B3}" type="presParOf" srcId="{3D561AD8-2543-494A-9CFD-4193F85A6D18}" destId="{889D1B9A-8F85-48EF-8C7D-770886E5CAEC}" srcOrd="2" destOrd="0" presId="urn:microsoft.com/office/officeart/2016/7/layout/BasicLinearProcessNumbered"/>
    <dgm:cxn modelId="{C9E0BDD7-2DB7-4F10-9519-C63F4AF330AF}" type="presParOf" srcId="{3D561AD8-2543-494A-9CFD-4193F85A6D18}" destId="{F0319001-676A-4F2B-A88D-43C6EE6937A2}" srcOrd="3" destOrd="0" presId="urn:microsoft.com/office/officeart/2016/7/layout/BasicLinearProcessNumbered"/>
    <dgm:cxn modelId="{A296CF99-390D-410E-A06A-86DA782B7080}" type="presParOf" srcId="{55D58E6C-BF21-4B57-9BA0-443E11F9B893}" destId="{5AF893EB-06CD-4C37-8BE4-7C223062B966}" srcOrd="5" destOrd="0" presId="urn:microsoft.com/office/officeart/2016/7/layout/BasicLinearProcessNumbered"/>
    <dgm:cxn modelId="{ADEB024B-D060-4803-B11A-97F3193F478E}" type="presParOf" srcId="{55D58E6C-BF21-4B57-9BA0-443E11F9B893}" destId="{5F460097-D9E3-49BD-AA77-18C599DACCA7}" srcOrd="6" destOrd="0" presId="urn:microsoft.com/office/officeart/2016/7/layout/BasicLinearProcessNumbered"/>
    <dgm:cxn modelId="{C649DA16-C14A-4852-9257-519E8E72CCC0}" type="presParOf" srcId="{5F460097-D9E3-49BD-AA77-18C599DACCA7}" destId="{068DCFCF-496C-4BA0-843C-A6E9DBE22808}" srcOrd="0" destOrd="0" presId="urn:microsoft.com/office/officeart/2016/7/layout/BasicLinearProcessNumbered"/>
    <dgm:cxn modelId="{BBFC6B4B-3955-4740-99F7-E8DF932BDFF2}" type="presParOf" srcId="{5F460097-D9E3-49BD-AA77-18C599DACCA7}" destId="{BCA81319-ABD7-434D-BDA2-E36478243204}" srcOrd="1" destOrd="0" presId="urn:microsoft.com/office/officeart/2016/7/layout/BasicLinearProcessNumbered"/>
    <dgm:cxn modelId="{44FEEFDB-3E71-4459-B710-CA8D01116EAD}" type="presParOf" srcId="{5F460097-D9E3-49BD-AA77-18C599DACCA7}" destId="{EDA37FF9-5600-4C5C-B61B-9C17D418C018}" srcOrd="2" destOrd="0" presId="urn:microsoft.com/office/officeart/2016/7/layout/BasicLinearProcessNumbered"/>
    <dgm:cxn modelId="{C6F83C12-D0B3-4D8D-BC89-DA7C545A3E3C}" type="presParOf" srcId="{5F460097-D9E3-49BD-AA77-18C599DACCA7}" destId="{5FE41E5A-8184-4803-8AFD-41DBB157A50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6E14E-BAF0-40B4-B5FF-72200B0277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3E1FAD1-2227-4DA5-8B88-155FFC73B2C3}">
      <dgm:prSet/>
      <dgm:spPr>
        <a:ln>
          <a:solidFill>
            <a:schemeClr val="tx1">
              <a:lumMod val="60000"/>
              <a:lumOff val="40000"/>
            </a:schemeClr>
          </a:solidFill>
        </a:ln>
      </dgm:spPr>
      <dgm:t>
        <a:bodyPr/>
        <a:lstStyle/>
        <a:p>
          <a:r>
            <a:rPr lang="en-US" dirty="0"/>
            <a:t>Challenging</a:t>
          </a:r>
        </a:p>
      </dgm:t>
    </dgm:pt>
    <dgm:pt modelId="{F51C3918-D499-43FF-8950-AFDB705B3266}" type="parTrans" cxnId="{3CB4D261-F641-4431-B5E2-FEA004AF8EDA}">
      <dgm:prSet/>
      <dgm:spPr/>
      <dgm:t>
        <a:bodyPr/>
        <a:lstStyle/>
        <a:p>
          <a:endParaRPr lang="en-US"/>
        </a:p>
      </dgm:t>
    </dgm:pt>
    <dgm:pt modelId="{FB97C383-BB5A-4EE3-8C51-465D9C54AFB4}" type="sibTrans" cxnId="{3CB4D261-F641-4431-B5E2-FEA004AF8EDA}">
      <dgm:prSet/>
      <dgm:spPr/>
      <dgm:t>
        <a:bodyPr/>
        <a:lstStyle/>
        <a:p>
          <a:endParaRPr lang="en-US"/>
        </a:p>
      </dgm:t>
    </dgm:pt>
    <dgm:pt modelId="{13913044-2728-4047-BBFB-907C621CF9A8}">
      <dgm:prSet/>
      <dgm:spPr>
        <a:ln>
          <a:solidFill>
            <a:schemeClr val="tx1">
              <a:lumMod val="60000"/>
              <a:lumOff val="40000"/>
            </a:schemeClr>
          </a:solidFill>
        </a:ln>
      </dgm:spPr>
      <dgm:t>
        <a:bodyPr/>
        <a:lstStyle/>
        <a:p>
          <a:r>
            <a:rPr lang="en-US" dirty="0"/>
            <a:t>Real world application</a:t>
          </a:r>
        </a:p>
      </dgm:t>
    </dgm:pt>
    <dgm:pt modelId="{C57BF8B7-49D9-4496-81A6-E04C92B7140C}" type="parTrans" cxnId="{C9E193C1-9994-4253-8D52-F9C2F073FA49}">
      <dgm:prSet/>
      <dgm:spPr/>
      <dgm:t>
        <a:bodyPr/>
        <a:lstStyle/>
        <a:p>
          <a:endParaRPr lang="en-US"/>
        </a:p>
      </dgm:t>
    </dgm:pt>
    <dgm:pt modelId="{B5ACBE67-FC5A-4C9E-B7D6-186A082B51E6}" type="sibTrans" cxnId="{C9E193C1-9994-4253-8D52-F9C2F073FA49}">
      <dgm:prSet/>
      <dgm:spPr/>
      <dgm:t>
        <a:bodyPr/>
        <a:lstStyle/>
        <a:p>
          <a:endParaRPr lang="en-US"/>
        </a:p>
      </dgm:t>
    </dgm:pt>
    <dgm:pt modelId="{B19CB4B2-1E3E-43B0-8704-A3FFE1E477AA}">
      <dgm:prSet/>
      <dgm:spPr>
        <a:ln>
          <a:solidFill>
            <a:schemeClr val="tx1">
              <a:lumMod val="60000"/>
              <a:lumOff val="40000"/>
            </a:schemeClr>
          </a:solidFill>
        </a:ln>
      </dgm:spPr>
      <dgm:t>
        <a:bodyPr/>
        <a:lstStyle/>
        <a:p>
          <a:r>
            <a:rPr lang="en-GB" b="1" dirty="0"/>
            <a:t>Develops evaluative judgment</a:t>
          </a:r>
          <a:endParaRPr lang="en-US" b="1" dirty="0"/>
        </a:p>
      </dgm:t>
    </dgm:pt>
    <dgm:pt modelId="{2556C24F-720A-47C6-B511-D919AC2A89DF}" type="parTrans" cxnId="{30F27859-D694-4CFD-AD10-E3BA15A08BD2}">
      <dgm:prSet/>
      <dgm:spPr/>
      <dgm:t>
        <a:bodyPr/>
        <a:lstStyle/>
        <a:p>
          <a:endParaRPr lang="en-US"/>
        </a:p>
      </dgm:t>
    </dgm:pt>
    <dgm:pt modelId="{C8769509-74C5-4AAE-AED5-1D3D63D3CE81}" type="sibTrans" cxnId="{30F27859-D694-4CFD-AD10-E3BA15A08BD2}">
      <dgm:prSet/>
      <dgm:spPr/>
      <dgm:t>
        <a:bodyPr/>
        <a:lstStyle/>
        <a:p>
          <a:endParaRPr lang="en-US"/>
        </a:p>
      </dgm:t>
    </dgm:pt>
    <dgm:pt modelId="{12631425-8EB9-466E-8A6F-7F8152A509E3}" type="pres">
      <dgm:prSet presAssocID="{5A36E14E-BAF0-40B4-B5FF-72200B0277F3}" presName="hierChild1" presStyleCnt="0">
        <dgm:presLayoutVars>
          <dgm:chPref val="1"/>
          <dgm:dir/>
          <dgm:animOne val="branch"/>
          <dgm:animLvl val="lvl"/>
          <dgm:resizeHandles/>
        </dgm:presLayoutVars>
      </dgm:prSet>
      <dgm:spPr/>
    </dgm:pt>
    <dgm:pt modelId="{54BB23FA-8011-4296-8AB8-8EE7AA3CE8C9}" type="pres">
      <dgm:prSet presAssocID="{33E1FAD1-2227-4DA5-8B88-155FFC73B2C3}" presName="hierRoot1" presStyleCnt="0"/>
      <dgm:spPr/>
    </dgm:pt>
    <dgm:pt modelId="{C50B364F-0D9D-4BAE-830B-3D844B749BC2}" type="pres">
      <dgm:prSet presAssocID="{33E1FAD1-2227-4DA5-8B88-155FFC73B2C3}" presName="composite" presStyleCnt="0"/>
      <dgm:spPr/>
    </dgm:pt>
    <dgm:pt modelId="{03CC2BA5-1EA8-45CA-AF31-8AB28DDEC5D9}" type="pres">
      <dgm:prSet presAssocID="{33E1FAD1-2227-4DA5-8B88-155FFC73B2C3}" presName="background" presStyleLbl="node0" presStyleIdx="0" presStyleCnt="3"/>
      <dgm:spPr>
        <a:solidFill>
          <a:schemeClr val="tx1">
            <a:lumMod val="20000"/>
            <a:lumOff val="80000"/>
          </a:schemeClr>
        </a:solidFill>
        <a:ln>
          <a:solidFill>
            <a:schemeClr val="tx1">
              <a:lumMod val="20000"/>
              <a:lumOff val="80000"/>
            </a:schemeClr>
          </a:solidFill>
        </a:ln>
      </dgm:spPr>
    </dgm:pt>
    <dgm:pt modelId="{1D6AE620-51BE-4A40-8F44-6A292A71B80D}" type="pres">
      <dgm:prSet presAssocID="{33E1FAD1-2227-4DA5-8B88-155FFC73B2C3}" presName="text" presStyleLbl="fgAcc0" presStyleIdx="0" presStyleCnt="3">
        <dgm:presLayoutVars>
          <dgm:chPref val="3"/>
        </dgm:presLayoutVars>
      </dgm:prSet>
      <dgm:spPr/>
    </dgm:pt>
    <dgm:pt modelId="{5AAF10F9-1BE6-4238-BC4F-E770E7040888}" type="pres">
      <dgm:prSet presAssocID="{33E1FAD1-2227-4DA5-8B88-155FFC73B2C3}" presName="hierChild2" presStyleCnt="0"/>
      <dgm:spPr/>
    </dgm:pt>
    <dgm:pt modelId="{6892126F-54C6-4B8B-B262-CFD9762478E5}" type="pres">
      <dgm:prSet presAssocID="{13913044-2728-4047-BBFB-907C621CF9A8}" presName="hierRoot1" presStyleCnt="0"/>
      <dgm:spPr/>
    </dgm:pt>
    <dgm:pt modelId="{D765E3A9-1954-423E-B667-E3057419CBFD}" type="pres">
      <dgm:prSet presAssocID="{13913044-2728-4047-BBFB-907C621CF9A8}" presName="composite" presStyleCnt="0"/>
      <dgm:spPr/>
    </dgm:pt>
    <dgm:pt modelId="{5F352CE1-FBE8-4F18-A094-75CB79ED2868}" type="pres">
      <dgm:prSet presAssocID="{13913044-2728-4047-BBFB-907C621CF9A8}" presName="background" presStyleLbl="node0" presStyleIdx="1" presStyleCnt="3"/>
      <dgm:spPr>
        <a:solidFill>
          <a:schemeClr val="tx1">
            <a:lumMod val="20000"/>
            <a:lumOff val="80000"/>
          </a:schemeClr>
        </a:solidFill>
        <a:ln>
          <a:solidFill>
            <a:schemeClr val="tx1">
              <a:lumMod val="20000"/>
              <a:lumOff val="80000"/>
            </a:schemeClr>
          </a:solidFill>
        </a:ln>
      </dgm:spPr>
    </dgm:pt>
    <dgm:pt modelId="{FED5C441-C426-4E1F-8269-0EAF5CEB268E}" type="pres">
      <dgm:prSet presAssocID="{13913044-2728-4047-BBFB-907C621CF9A8}" presName="text" presStyleLbl="fgAcc0" presStyleIdx="1" presStyleCnt="3">
        <dgm:presLayoutVars>
          <dgm:chPref val="3"/>
        </dgm:presLayoutVars>
      </dgm:prSet>
      <dgm:spPr/>
    </dgm:pt>
    <dgm:pt modelId="{9E70A4D6-E108-4425-8ACF-00804B271E93}" type="pres">
      <dgm:prSet presAssocID="{13913044-2728-4047-BBFB-907C621CF9A8}" presName="hierChild2" presStyleCnt="0"/>
      <dgm:spPr/>
    </dgm:pt>
    <dgm:pt modelId="{99A63F0E-8AB1-40DF-9C34-49E30D87202D}" type="pres">
      <dgm:prSet presAssocID="{B19CB4B2-1E3E-43B0-8704-A3FFE1E477AA}" presName="hierRoot1" presStyleCnt="0"/>
      <dgm:spPr/>
    </dgm:pt>
    <dgm:pt modelId="{41F94400-0BAA-4E97-8659-3F7B76F20B15}" type="pres">
      <dgm:prSet presAssocID="{B19CB4B2-1E3E-43B0-8704-A3FFE1E477AA}" presName="composite" presStyleCnt="0"/>
      <dgm:spPr/>
    </dgm:pt>
    <dgm:pt modelId="{F6960E6B-51F3-453A-BAF1-0B99A3E9236B}" type="pres">
      <dgm:prSet presAssocID="{B19CB4B2-1E3E-43B0-8704-A3FFE1E477AA}" presName="background" presStyleLbl="node0" presStyleIdx="2" presStyleCnt="3"/>
      <dgm:spPr>
        <a:solidFill>
          <a:schemeClr val="tx1">
            <a:lumMod val="20000"/>
            <a:lumOff val="80000"/>
          </a:schemeClr>
        </a:solidFill>
        <a:ln>
          <a:solidFill>
            <a:schemeClr val="tx1">
              <a:lumMod val="20000"/>
              <a:lumOff val="80000"/>
            </a:schemeClr>
          </a:solidFill>
        </a:ln>
      </dgm:spPr>
    </dgm:pt>
    <dgm:pt modelId="{054BFB78-899B-4FDC-91D8-6E7C94813CFF}" type="pres">
      <dgm:prSet presAssocID="{B19CB4B2-1E3E-43B0-8704-A3FFE1E477AA}" presName="text" presStyleLbl="fgAcc0" presStyleIdx="2" presStyleCnt="3">
        <dgm:presLayoutVars>
          <dgm:chPref val="3"/>
        </dgm:presLayoutVars>
      </dgm:prSet>
      <dgm:spPr/>
    </dgm:pt>
    <dgm:pt modelId="{01696981-976B-4866-93ED-A4E173343CFD}" type="pres">
      <dgm:prSet presAssocID="{B19CB4B2-1E3E-43B0-8704-A3FFE1E477AA}" presName="hierChild2" presStyleCnt="0"/>
      <dgm:spPr/>
    </dgm:pt>
  </dgm:ptLst>
  <dgm:cxnLst>
    <dgm:cxn modelId="{DA349527-5C45-47AA-AD0D-D762D09004E7}" type="presOf" srcId="{13913044-2728-4047-BBFB-907C621CF9A8}" destId="{FED5C441-C426-4E1F-8269-0EAF5CEB268E}" srcOrd="0" destOrd="0" presId="urn:microsoft.com/office/officeart/2005/8/layout/hierarchy1"/>
    <dgm:cxn modelId="{3CB4D261-F641-4431-B5E2-FEA004AF8EDA}" srcId="{5A36E14E-BAF0-40B4-B5FF-72200B0277F3}" destId="{33E1FAD1-2227-4DA5-8B88-155FFC73B2C3}" srcOrd="0" destOrd="0" parTransId="{F51C3918-D499-43FF-8950-AFDB705B3266}" sibTransId="{FB97C383-BB5A-4EE3-8C51-465D9C54AFB4}"/>
    <dgm:cxn modelId="{30F27859-D694-4CFD-AD10-E3BA15A08BD2}" srcId="{5A36E14E-BAF0-40B4-B5FF-72200B0277F3}" destId="{B19CB4B2-1E3E-43B0-8704-A3FFE1E477AA}" srcOrd="2" destOrd="0" parTransId="{2556C24F-720A-47C6-B511-D919AC2A89DF}" sibTransId="{C8769509-74C5-4AAE-AED5-1D3D63D3CE81}"/>
    <dgm:cxn modelId="{3527728C-0C5F-41C5-91DA-BFCABA740416}" type="presOf" srcId="{5A36E14E-BAF0-40B4-B5FF-72200B0277F3}" destId="{12631425-8EB9-466E-8A6F-7F8152A509E3}" srcOrd="0" destOrd="0" presId="urn:microsoft.com/office/officeart/2005/8/layout/hierarchy1"/>
    <dgm:cxn modelId="{D6B6F78D-1EDE-42FB-80DA-E71C986B3EC7}" type="presOf" srcId="{33E1FAD1-2227-4DA5-8B88-155FFC73B2C3}" destId="{1D6AE620-51BE-4A40-8F44-6A292A71B80D}" srcOrd="0" destOrd="0" presId="urn:microsoft.com/office/officeart/2005/8/layout/hierarchy1"/>
    <dgm:cxn modelId="{C9E193C1-9994-4253-8D52-F9C2F073FA49}" srcId="{5A36E14E-BAF0-40B4-B5FF-72200B0277F3}" destId="{13913044-2728-4047-BBFB-907C621CF9A8}" srcOrd="1" destOrd="0" parTransId="{C57BF8B7-49D9-4496-81A6-E04C92B7140C}" sibTransId="{B5ACBE67-FC5A-4C9E-B7D6-186A082B51E6}"/>
    <dgm:cxn modelId="{A57286C5-4C9B-467D-984C-C4129E6B9FA9}" type="presOf" srcId="{B19CB4B2-1E3E-43B0-8704-A3FFE1E477AA}" destId="{054BFB78-899B-4FDC-91D8-6E7C94813CFF}" srcOrd="0" destOrd="0" presId="urn:microsoft.com/office/officeart/2005/8/layout/hierarchy1"/>
    <dgm:cxn modelId="{2A861846-CF17-4810-BF13-C5A8D011C719}" type="presParOf" srcId="{12631425-8EB9-466E-8A6F-7F8152A509E3}" destId="{54BB23FA-8011-4296-8AB8-8EE7AA3CE8C9}" srcOrd="0" destOrd="0" presId="urn:microsoft.com/office/officeart/2005/8/layout/hierarchy1"/>
    <dgm:cxn modelId="{D10B9E67-B035-49C0-81AE-CD4F83ACFAE3}" type="presParOf" srcId="{54BB23FA-8011-4296-8AB8-8EE7AA3CE8C9}" destId="{C50B364F-0D9D-4BAE-830B-3D844B749BC2}" srcOrd="0" destOrd="0" presId="urn:microsoft.com/office/officeart/2005/8/layout/hierarchy1"/>
    <dgm:cxn modelId="{0B24B769-91F5-4A9E-B8B0-4785333E66C2}" type="presParOf" srcId="{C50B364F-0D9D-4BAE-830B-3D844B749BC2}" destId="{03CC2BA5-1EA8-45CA-AF31-8AB28DDEC5D9}" srcOrd="0" destOrd="0" presId="urn:microsoft.com/office/officeart/2005/8/layout/hierarchy1"/>
    <dgm:cxn modelId="{D4D9ECFD-EE6D-4186-84F2-C448BF84675F}" type="presParOf" srcId="{C50B364F-0D9D-4BAE-830B-3D844B749BC2}" destId="{1D6AE620-51BE-4A40-8F44-6A292A71B80D}" srcOrd="1" destOrd="0" presId="urn:microsoft.com/office/officeart/2005/8/layout/hierarchy1"/>
    <dgm:cxn modelId="{42831FE2-9C4F-485D-9EC8-77A3A5D1B762}" type="presParOf" srcId="{54BB23FA-8011-4296-8AB8-8EE7AA3CE8C9}" destId="{5AAF10F9-1BE6-4238-BC4F-E770E7040888}" srcOrd="1" destOrd="0" presId="urn:microsoft.com/office/officeart/2005/8/layout/hierarchy1"/>
    <dgm:cxn modelId="{49EFA2E7-373C-4807-AF10-D3FF944B4918}" type="presParOf" srcId="{12631425-8EB9-466E-8A6F-7F8152A509E3}" destId="{6892126F-54C6-4B8B-B262-CFD9762478E5}" srcOrd="1" destOrd="0" presId="urn:microsoft.com/office/officeart/2005/8/layout/hierarchy1"/>
    <dgm:cxn modelId="{6A95C649-09E2-4005-81CE-1B072C15188B}" type="presParOf" srcId="{6892126F-54C6-4B8B-B262-CFD9762478E5}" destId="{D765E3A9-1954-423E-B667-E3057419CBFD}" srcOrd="0" destOrd="0" presId="urn:microsoft.com/office/officeart/2005/8/layout/hierarchy1"/>
    <dgm:cxn modelId="{16CAF4C1-0AB4-47DD-9BD9-4626F15DED86}" type="presParOf" srcId="{D765E3A9-1954-423E-B667-E3057419CBFD}" destId="{5F352CE1-FBE8-4F18-A094-75CB79ED2868}" srcOrd="0" destOrd="0" presId="urn:microsoft.com/office/officeart/2005/8/layout/hierarchy1"/>
    <dgm:cxn modelId="{DCDF4887-FB6F-4D9A-9FC7-795B67D74FFA}" type="presParOf" srcId="{D765E3A9-1954-423E-B667-E3057419CBFD}" destId="{FED5C441-C426-4E1F-8269-0EAF5CEB268E}" srcOrd="1" destOrd="0" presId="urn:microsoft.com/office/officeart/2005/8/layout/hierarchy1"/>
    <dgm:cxn modelId="{A1A8848C-0294-41E2-9FE3-49DE083B21E0}" type="presParOf" srcId="{6892126F-54C6-4B8B-B262-CFD9762478E5}" destId="{9E70A4D6-E108-4425-8ACF-00804B271E93}" srcOrd="1" destOrd="0" presId="urn:microsoft.com/office/officeart/2005/8/layout/hierarchy1"/>
    <dgm:cxn modelId="{E9AA83BB-0FFF-4BCC-A185-6D2D3FBDA1CE}" type="presParOf" srcId="{12631425-8EB9-466E-8A6F-7F8152A509E3}" destId="{99A63F0E-8AB1-40DF-9C34-49E30D87202D}" srcOrd="2" destOrd="0" presId="urn:microsoft.com/office/officeart/2005/8/layout/hierarchy1"/>
    <dgm:cxn modelId="{D6410309-C80B-4625-9BD5-C8508B75B855}" type="presParOf" srcId="{99A63F0E-8AB1-40DF-9C34-49E30D87202D}" destId="{41F94400-0BAA-4E97-8659-3F7B76F20B15}" srcOrd="0" destOrd="0" presId="urn:microsoft.com/office/officeart/2005/8/layout/hierarchy1"/>
    <dgm:cxn modelId="{38BC3C33-36C9-44FA-AF22-CFE0AC0AB51E}" type="presParOf" srcId="{41F94400-0BAA-4E97-8659-3F7B76F20B15}" destId="{F6960E6B-51F3-453A-BAF1-0B99A3E9236B}" srcOrd="0" destOrd="0" presId="urn:microsoft.com/office/officeart/2005/8/layout/hierarchy1"/>
    <dgm:cxn modelId="{89727409-CC1F-49B9-B34D-AB81C60621EB}" type="presParOf" srcId="{41F94400-0BAA-4E97-8659-3F7B76F20B15}" destId="{054BFB78-899B-4FDC-91D8-6E7C94813CFF}" srcOrd="1" destOrd="0" presId="urn:microsoft.com/office/officeart/2005/8/layout/hierarchy1"/>
    <dgm:cxn modelId="{5C7731C7-86F7-4F81-BA67-690267A78E1A}" type="presParOf" srcId="{99A63F0E-8AB1-40DF-9C34-49E30D87202D}" destId="{01696981-976B-4866-93ED-A4E173343C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D07F4E-B91B-455D-8890-67E0512C11D4}" type="doc">
      <dgm:prSet loTypeId="urn:microsoft.com/office/officeart/2016/7/layout/BasicLinearProcessNumbered" loCatId="process" qsTypeId="urn:microsoft.com/office/officeart/2005/8/quickstyle/simple1" qsCatId="simple" csTypeId="urn:microsoft.com/office/officeart/2018/5/colors/Iconchunking_coloredtext_colorful1" csCatId="colorful" phldr="1"/>
      <dgm:spPr/>
      <dgm:t>
        <a:bodyPr/>
        <a:lstStyle/>
        <a:p>
          <a:endParaRPr lang="en-US"/>
        </a:p>
      </dgm:t>
    </dgm:pt>
    <dgm:pt modelId="{3D460B14-3173-4B51-BCBC-3BAEE5C2AFAA}">
      <dgm:prSet custT="1"/>
      <dgm:spPr/>
      <dgm:t>
        <a:bodyPr/>
        <a:lstStyle/>
        <a:p>
          <a:pPr algn="ctr">
            <a:defRPr cap="all"/>
          </a:pPr>
          <a:r>
            <a:rPr lang="en-GB" sz="2400" b="1" cap="none" baseline="0" dirty="0"/>
            <a:t>Shift the culture of feedback to emphasise and support students’ use of feedback</a:t>
          </a:r>
          <a:endParaRPr lang="en-US" sz="2400" cap="none" baseline="0" dirty="0"/>
        </a:p>
      </dgm:t>
    </dgm:pt>
    <dgm:pt modelId="{4681E2CB-29EC-4B78-A626-5362741C25A1}" type="parTrans" cxnId="{4151CCB6-88F4-4765-9446-A6511522A36C}">
      <dgm:prSet/>
      <dgm:spPr/>
      <dgm:t>
        <a:bodyPr/>
        <a:lstStyle/>
        <a:p>
          <a:pPr algn="ctr"/>
          <a:endParaRPr lang="en-US" sz="2400"/>
        </a:p>
      </dgm:t>
    </dgm:pt>
    <dgm:pt modelId="{B1D508D9-1EE9-4564-ABC5-57963664286A}" type="sibTrans" cxnId="{4151CCB6-88F4-4765-9446-A6511522A36C}">
      <dgm:prSet phldrT="1" phldr="0" custT="1"/>
      <dgm:spPr/>
      <dgm:t>
        <a:bodyPr/>
        <a:lstStyle/>
        <a:p>
          <a:pPr algn="ctr"/>
          <a:r>
            <a:rPr lang="en-US" sz="6000"/>
            <a:t>1</a:t>
          </a:r>
        </a:p>
      </dgm:t>
    </dgm:pt>
    <dgm:pt modelId="{65B65799-1E7C-4F88-8EED-B5F35170EE7A}">
      <dgm:prSet custT="1"/>
      <dgm:spPr/>
      <dgm:t>
        <a:bodyPr/>
        <a:lstStyle/>
        <a:p>
          <a:pPr algn="ctr">
            <a:defRPr cap="all"/>
          </a:pPr>
          <a:r>
            <a:rPr lang="en-GB" sz="2400" b="1" cap="none" baseline="0" dirty="0">
              <a:latin typeface="+mn-lt"/>
            </a:rPr>
            <a:t>Treat feedback as part of an ongoing, positive relationship, not a one-off event</a:t>
          </a:r>
          <a:endParaRPr lang="en-US" sz="2400" cap="none" baseline="0" dirty="0">
            <a:latin typeface="+mn-lt"/>
          </a:endParaRPr>
        </a:p>
      </dgm:t>
    </dgm:pt>
    <dgm:pt modelId="{6124E585-45B7-430B-97A9-E10F3CD7DA3A}" type="parTrans" cxnId="{4420430B-72DD-448D-B9AB-658A07C79FA4}">
      <dgm:prSet/>
      <dgm:spPr/>
      <dgm:t>
        <a:bodyPr/>
        <a:lstStyle/>
        <a:p>
          <a:pPr algn="ctr"/>
          <a:endParaRPr lang="en-US" sz="2400"/>
        </a:p>
      </dgm:t>
    </dgm:pt>
    <dgm:pt modelId="{20F83A9E-68FC-4F4B-8ACC-284E2A4F1619}" type="sibTrans" cxnId="{4420430B-72DD-448D-B9AB-658A07C79FA4}">
      <dgm:prSet phldrT="2" phldr="0" custT="1"/>
      <dgm:spPr/>
      <dgm:t>
        <a:bodyPr/>
        <a:lstStyle/>
        <a:p>
          <a:pPr algn="ctr"/>
          <a:r>
            <a:rPr lang="en-US" sz="6000"/>
            <a:t>2</a:t>
          </a:r>
        </a:p>
      </dgm:t>
    </dgm:pt>
    <dgm:pt modelId="{49C0CFCA-F663-453F-8523-EBD0037A7F02}">
      <dgm:prSet custT="1"/>
      <dgm:spPr/>
      <dgm:t>
        <a:bodyPr/>
        <a:lstStyle/>
        <a:p>
          <a:pPr algn="ctr">
            <a:defRPr cap="all"/>
          </a:pPr>
          <a:r>
            <a:rPr lang="en-GB" sz="2400" b="1" cap="none" baseline="0" dirty="0"/>
            <a:t>Increase opportunities for peer assessment and peer feedback</a:t>
          </a:r>
          <a:endParaRPr lang="en-US" sz="2400" cap="none" baseline="0" dirty="0"/>
        </a:p>
      </dgm:t>
    </dgm:pt>
    <dgm:pt modelId="{AE091C89-E1FE-4731-9995-ACFD1063213B}" type="parTrans" cxnId="{8CCAC9BC-5CD1-4DC7-86F2-2437123A1C66}">
      <dgm:prSet/>
      <dgm:spPr/>
      <dgm:t>
        <a:bodyPr/>
        <a:lstStyle/>
        <a:p>
          <a:pPr algn="ctr"/>
          <a:endParaRPr lang="en-US" sz="2400"/>
        </a:p>
      </dgm:t>
    </dgm:pt>
    <dgm:pt modelId="{AB6517BC-1874-41B8-9A9B-FA44CD878BBD}" type="sibTrans" cxnId="{8CCAC9BC-5CD1-4DC7-86F2-2437123A1C66}">
      <dgm:prSet phldrT="3" phldr="0" custT="1"/>
      <dgm:spPr/>
      <dgm:t>
        <a:bodyPr/>
        <a:lstStyle/>
        <a:p>
          <a:pPr algn="ctr"/>
          <a:r>
            <a:rPr lang="en-US" sz="6000"/>
            <a:t>3</a:t>
          </a:r>
        </a:p>
      </dgm:t>
    </dgm:pt>
    <dgm:pt modelId="{CB904BE4-76BA-4384-9E21-2014AB76FA57}" type="pres">
      <dgm:prSet presAssocID="{29D07F4E-B91B-455D-8890-67E0512C11D4}" presName="Name0" presStyleCnt="0">
        <dgm:presLayoutVars>
          <dgm:animLvl val="lvl"/>
          <dgm:resizeHandles val="exact"/>
        </dgm:presLayoutVars>
      </dgm:prSet>
      <dgm:spPr/>
    </dgm:pt>
    <dgm:pt modelId="{D3A2D997-4435-43BB-BFA3-CC5F6817F771}" type="pres">
      <dgm:prSet presAssocID="{3D460B14-3173-4B51-BCBC-3BAEE5C2AFAA}" presName="compositeNode" presStyleCnt="0">
        <dgm:presLayoutVars>
          <dgm:bulletEnabled val="1"/>
        </dgm:presLayoutVars>
      </dgm:prSet>
      <dgm:spPr/>
    </dgm:pt>
    <dgm:pt modelId="{5404F526-A869-4A78-B10D-177136AA0EBF}" type="pres">
      <dgm:prSet presAssocID="{3D460B14-3173-4B51-BCBC-3BAEE5C2AFAA}" presName="bgRect" presStyleLbl="bgAccFollowNode1" presStyleIdx="0" presStyleCnt="3"/>
      <dgm:spPr/>
    </dgm:pt>
    <dgm:pt modelId="{7591352C-BF9A-4B69-9875-9630FF4CAEED}" type="pres">
      <dgm:prSet presAssocID="{B1D508D9-1EE9-4564-ABC5-57963664286A}" presName="sibTransNodeCircle" presStyleLbl="alignNode1" presStyleIdx="0" presStyleCnt="6">
        <dgm:presLayoutVars>
          <dgm:chMax val="0"/>
          <dgm:bulletEnabled/>
        </dgm:presLayoutVars>
      </dgm:prSet>
      <dgm:spPr/>
    </dgm:pt>
    <dgm:pt modelId="{2C8ED332-6756-4F18-9B56-3AA4F2D9B228}" type="pres">
      <dgm:prSet presAssocID="{3D460B14-3173-4B51-BCBC-3BAEE5C2AFAA}" presName="bottomLine" presStyleLbl="alignNode1" presStyleIdx="1" presStyleCnt="6">
        <dgm:presLayoutVars/>
      </dgm:prSet>
      <dgm:spPr/>
    </dgm:pt>
    <dgm:pt modelId="{9C6A3802-0223-4151-AEEA-CB157012C2CD}" type="pres">
      <dgm:prSet presAssocID="{3D460B14-3173-4B51-BCBC-3BAEE5C2AFAA}" presName="nodeText" presStyleLbl="bgAccFollowNode1" presStyleIdx="0" presStyleCnt="3">
        <dgm:presLayoutVars>
          <dgm:bulletEnabled val="1"/>
        </dgm:presLayoutVars>
      </dgm:prSet>
      <dgm:spPr/>
    </dgm:pt>
    <dgm:pt modelId="{8B846E1A-CF34-4461-9804-8B836590E1FF}" type="pres">
      <dgm:prSet presAssocID="{B1D508D9-1EE9-4564-ABC5-57963664286A}" presName="sibTrans" presStyleCnt="0"/>
      <dgm:spPr/>
    </dgm:pt>
    <dgm:pt modelId="{9C8ADA4E-DD64-4D7B-977D-ECFF6F4FC9F0}" type="pres">
      <dgm:prSet presAssocID="{65B65799-1E7C-4F88-8EED-B5F35170EE7A}" presName="compositeNode" presStyleCnt="0">
        <dgm:presLayoutVars>
          <dgm:bulletEnabled val="1"/>
        </dgm:presLayoutVars>
      </dgm:prSet>
      <dgm:spPr/>
    </dgm:pt>
    <dgm:pt modelId="{BD9D70EB-8F5A-47D1-AC14-63A660D0C9AB}" type="pres">
      <dgm:prSet presAssocID="{65B65799-1E7C-4F88-8EED-B5F35170EE7A}" presName="bgRect" presStyleLbl="bgAccFollowNode1" presStyleIdx="1" presStyleCnt="3"/>
      <dgm:spPr/>
    </dgm:pt>
    <dgm:pt modelId="{DCCC41C3-42F3-4F1B-9FD3-8E030FCEA5D2}" type="pres">
      <dgm:prSet presAssocID="{20F83A9E-68FC-4F4B-8ACC-284E2A4F1619}" presName="sibTransNodeCircle" presStyleLbl="alignNode1" presStyleIdx="2" presStyleCnt="6">
        <dgm:presLayoutVars>
          <dgm:chMax val="0"/>
          <dgm:bulletEnabled/>
        </dgm:presLayoutVars>
      </dgm:prSet>
      <dgm:spPr/>
    </dgm:pt>
    <dgm:pt modelId="{ADFE6E8C-A4B1-4700-88F1-BC104A7BDD46}" type="pres">
      <dgm:prSet presAssocID="{65B65799-1E7C-4F88-8EED-B5F35170EE7A}" presName="bottomLine" presStyleLbl="alignNode1" presStyleIdx="3" presStyleCnt="6">
        <dgm:presLayoutVars/>
      </dgm:prSet>
      <dgm:spPr/>
    </dgm:pt>
    <dgm:pt modelId="{3C9C8CBF-0F86-4630-9706-6AFC01A4B0D1}" type="pres">
      <dgm:prSet presAssocID="{65B65799-1E7C-4F88-8EED-B5F35170EE7A}" presName="nodeText" presStyleLbl="bgAccFollowNode1" presStyleIdx="1" presStyleCnt="3">
        <dgm:presLayoutVars>
          <dgm:bulletEnabled val="1"/>
        </dgm:presLayoutVars>
      </dgm:prSet>
      <dgm:spPr/>
    </dgm:pt>
    <dgm:pt modelId="{AF7FF849-E388-4819-BFCB-C889990DF4E5}" type="pres">
      <dgm:prSet presAssocID="{20F83A9E-68FC-4F4B-8ACC-284E2A4F1619}" presName="sibTrans" presStyleCnt="0"/>
      <dgm:spPr/>
    </dgm:pt>
    <dgm:pt modelId="{94E694E7-BAC3-4477-B3FF-9E6AA87A703F}" type="pres">
      <dgm:prSet presAssocID="{49C0CFCA-F663-453F-8523-EBD0037A7F02}" presName="compositeNode" presStyleCnt="0">
        <dgm:presLayoutVars>
          <dgm:bulletEnabled val="1"/>
        </dgm:presLayoutVars>
      </dgm:prSet>
      <dgm:spPr/>
    </dgm:pt>
    <dgm:pt modelId="{66762BEE-A42E-426C-BB9B-6E2CAF855F26}" type="pres">
      <dgm:prSet presAssocID="{49C0CFCA-F663-453F-8523-EBD0037A7F02}" presName="bgRect" presStyleLbl="bgAccFollowNode1" presStyleIdx="2" presStyleCnt="3"/>
      <dgm:spPr/>
    </dgm:pt>
    <dgm:pt modelId="{41E6EA3B-A0D6-4B0C-A62D-00DD4F7ADFD7}" type="pres">
      <dgm:prSet presAssocID="{AB6517BC-1874-41B8-9A9B-FA44CD878BBD}" presName="sibTransNodeCircle" presStyleLbl="alignNode1" presStyleIdx="4" presStyleCnt="6">
        <dgm:presLayoutVars>
          <dgm:chMax val="0"/>
          <dgm:bulletEnabled/>
        </dgm:presLayoutVars>
      </dgm:prSet>
      <dgm:spPr/>
    </dgm:pt>
    <dgm:pt modelId="{E12828EB-8F61-4E40-A437-6E488AB4A215}" type="pres">
      <dgm:prSet presAssocID="{49C0CFCA-F663-453F-8523-EBD0037A7F02}" presName="bottomLine" presStyleLbl="alignNode1" presStyleIdx="5" presStyleCnt="6">
        <dgm:presLayoutVars/>
      </dgm:prSet>
      <dgm:spPr/>
    </dgm:pt>
    <dgm:pt modelId="{23E4310E-E2CF-440F-AED2-89E7BF8F58A2}" type="pres">
      <dgm:prSet presAssocID="{49C0CFCA-F663-453F-8523-EBD0037A7F02}" presName="nodeText" presStyleLbl="bgAccFollowNode1" presStyleIdx="2" presStyleCnt="3">
        <dgm:presLayoutVars>
          <dgm:bulletEnabled val="1"/>
        </dgm:presLayoutVars>
      </dgm:prSet>
      <dgm:spPr/>
    </dgm:pt>
  </dgm:ptLst>
  <dgm:cxnLst>
    <dgm:cxn modelId="{4420430B-72DD-448D-B9AB-658A07C79FA4}" srcId="{29D07F4E-B91B-455D-8890-67E0512C11D4}" destId="{65B65799-1E7C-4F88-8EED-B5F35170EE7A}" srcOrd="1" destOrd="0" parTransId="{6124E585-45B7-430B-97A9-E10F3CD7DA3A}" sibTransId="{20F83A9E-68FC-4F4B-8ACC-284E2A4F1619}"/>
    <dgm:cxn modelId="{9D8F200D-D3EE-4DB0-96DC-B1F2806E2F35}" type="presOf" srcId="{3D460B14-3173-4B51-BCBC-3BAEE5C2AFAA}" destId="{9C6A3802-0223-4151-AEEA-CB157012C2CD}" srcOrd="1" destOrd="0" presId="urn:microsoft.com/office/officeart/2016/7/layout/BasicLinearProcessNumbered"/>
    <dgm:cxn modelId="{4D1B9B27-2701-43F2-8D53-BFCB35BBA1C3}" type="presOf" srcId="{49C0CFCA-F663-453F-8523-EBD0037A7F02}" destId="{23E4310E-E2CF-440F-AED2-89E7BF8F58A2}" srcOrd="1" destOrd="0" presId="urn:microsoft.com/office/officeart/2016/7/layout/BasicLinearProcessNumbered"/>
    <dgm:cxn modelId="{BD878D31-F4C3-4C16-BC65-536D4D003D39}" type="presOf" srcId="{65B65799-1E7C-4F88-8EED-B5F35170EE7A}" destId="{BD9D70EB-8F5A-47D1-AC14-63A660D0C9AB}" srcOrd="0" destOrd="0" presId="urn:microsoft.com/office/officeart/2016/7/layout/BasicLinearProcessNumbered"/>
    <dgm:cxn modelId="{95E51364-90E7-4BF3-9704-CEBB00F314EF}" type="presOf" srcId="{AB6517BC-1874-41B8-9A9B-FA44CD878BBD}" destId="{41E6EA3B-A0D6-4B0C-A62D-00DD4F7ADFD7}" srcOrd="0" destOrd="0" presId="urn:microsoft.com/office/officeart/2016/7/layout/BasicLinearProcessNumbered"/>
    <dgm:cxn modelId="{47588F66-BD1C-4D81-8177-D80998470A64}" type="presOf" srcId="{20F83A9E-68FC-4F4B-8ACC-284E2A4F1619}" destId="{DCCC41C3-42F3-4F1B-9FD3-8E030FCEA5D2}" srcOrd="0" destOrd="0" presId="urn:microsoft.com/office/officeart/2016/7/layout/BasicLinearProcessNumbered"/>
    <dgm:cxn modelId="{93FF5776-2B0A-44EC-8A85-02AF92F76227}" type="presOf" srcId="{B1D508D9-1EE9-4564-ABC5-57963664286A}" destId="{7591352C-BF9A-4B69-9875-9630FF4CAEED}" srcOrd="0" destOrd="0" presId="urn:microsoft.com/office/officeart/2016/7/layout/BasicLinearProcessNumbered"/>
    <dgm:cxn modelId="{21C62177-9560-4FEB-A623-D0E720EC25A3}" type="presOf" srcId="{65B65799-1E7C-4F88-8EED-B5F35170EE7A}" destId="{3C9C8CBF-0F86-4630-9706-6AFC01A4B0D1}" srcOrd="1" destOrd="0" presId="urn:microsoft.com/office/officeart/2016/7/layout/BasicLinearProcessNumbered"/>
    <dgm:cxn modelId="{41127687-0627-4409-8FD4-DD533775037C}" type="presOf" srcId="{49C0CFCA-F663-453F-8523-EBD0037A7F02}" destId="{66762BEE-A42E-426C-BB9B-6E2CAF855F26}" srcOrd="0" destOrd="0" presId="urn:microsoft.com/office/officeart/2016/7/layout/BasicLinearProcessNumbered"/>
    <dgm:cxn modelId="{AE14A495-33C8-45CE-8F0A-A47E965607EE}" type="presOf" srcId="{29D07F4E-B91B-455D-8890-67E0512C11D4}" destId="{CB904BE4-76BA-4384-9E21-2014AB76FA57}" srcOrd="0" destOrd="0" presId="urn:microsoft.com/office/officeart/2016/7/layout/BasicLinearProcessNumbered"/>
    <dgm:cxn modelId="{5E1382A9-F19F-41FA-85AD-AB07C4184401}" type="presOf" srcId="{3D460B14-3173-4B51-BCBC-3BAEE5C2AFAA}" destId="{5404F526-A869-4A78-B10D-177136AA0EBF}" srcOrd="0" destOrd="0" presId="urn:microsoft.com/office/officeart/2016/7/layout/BasicLinearProcessNumbered"/>
    <dgm:cxn modelId="{4151CCB6-88F4-4765-9446-A6511522A36C}" srcId="{29D07F4E-B91B-455D-8890-67E0512C11D4}" destId="{3D460B14-3173-4B51-BCBC-3BAEE5C2AFAA}" srcOrd="0" destOrd="0" parTransId="{4681E2CB-29EC-4B78-A626-5362741C25A1}" sibTransId="{B1D508D9-1EE9-4564-ABC5-57963664286A}"/>
    <dgm:cxn modelId="{8CCAC9BC-5CD1-4DC7-86F2-2437123A1C66}" srcId="{29D07F4E-B91B-455D-8890-67E0512C11D4}" destId="{49C0CFCA-F663-453F-8523-EBD0037A7F02}" srcOrd="2" destOrd="0" parTransId="{AE091C89-E1FE-4731-9995-ACFD1063213B}" sibTransId="{AB6517BC-1874-41B8-9A9B-FA44CD878BBD}"/>
    <dgm:cxn modelId="{8CBFC111-C0F8-47A7-B650-C046E00CD70A}" type="presParOf" srcId="{CB904BE4-76BA-4384-9E21-2014AB76FA57}" destId="{D3A2D997-4435-43BB-BFA3-CC5F6817F771}" srcOrd="0" destOrd="0" presId="urn:microsoft.com/office/officeart/2016/7/layout/BasicLinearProcessNumbered"/>
    <dgm:cxn modelId="{616B8F73-9D97-4AC5-AACD-FE3435EE0F2D}" type="presParOf" srcId="{D3A2D997-4435-43BB-BFA3-CC5F6817F771}" destId="{5404F526-A869-4A78-B10D-177136AA0EBF}" srcOrd="0" destOrd="0" presId="urn:microsoft.com/office/officeart/2016/7/layout/BasicLinearProcessNumbered"/>
    <dgm:cxn modelId="{26CBCD2B-A492-482A-A3CD-CCE0F73E9977}" type="presParOf" srcId="{D3A2D997-4435-43BB-BFA3-CC5F6817F771}" destId="{7591352C-BF9A-4B69-9875-9630FF4CAEED}" srcOrd="1" destOrd="0" presId="urn:microsoft.com/office/officeart/2016/7/layout/BasicLinearProcessNumbered"/>
    <dgm:cxn modelId="{AEA8DCA5-D5CF-465A-9F48-16BE8C066230}" type="presParOf" srcId="{D3A2D997-4435-43BB-BFA3-CC5F6817F771}" destId="{2C8ED332-6756-4F18-9B56-3AA4F2D9B228}" srcOrd="2" destOrd="0" presId="urn:microsoft.com/office/officeart/2016/7/layout/BasicLinearProcessNumbered"/>
    <dgm:cxn modelId="{265F921E-A6F3-4198-BCE0-8A7C59FEA784}" type="presParOf" srcId="{D3A2D997-4435-43BB-BFA3-CC5F6817F771}" destId="{9C6A3802-0223-4151-AEEA-CB157012C2CD}" srcOrd="3" destOrd="0" presId="urn:microsoft.com/office/officeart/2016/7/layout/BasicLinearProcessNumbered"/>
    <dgm:cxn modelId="{C264E1F7-B2A5-444C-BEC7-9A323473D8B6}" type="presParOf" srcId="{CB904BE4-76BA-4384-9E21-2014AB76FA57}" destId="{8B846E1A-CF34-4461-9804-8B836590E1FF}" srcOrd="1" destOrd="0" presId="urn:microsoft.com/office/officeart/2016/7/layout/BasicLinearProcessNumbered"/>
    <dgm:cxn modelId="{C8EE713D-F024-4109-BEB9-EDD5516A15D8}" type="presParOf" srcId="{CB904BE4-76BA-4384-9E21-2014AB76FA57}" destId="{9C8ADA4E-DD64-4D7B-977D-ECFF6F4FC9F0}" srcOrd="2" destOrd="0" presId="urn:microsoft.com/office/officeart/2016/7/layout/BasicLinearProcessNumbered"/>
    <dgm:cxn modelId="{FB4EB336-A433-4E8D-9A9E-87F1071A86CE}" type="presParOf" srcId="{9C8ADA4E-DD64-4D7B-977D-ECFF6F4FC9F0}" destId="{BD9D70EB-8F5A-47D1-AC14-63A660D0C9AB}" srcOrd="0" destOrd="0" presId="urn:microsoft.com/office/officeart/2016/7/layout/BasicLinearProcessNumbered"/>
    <dgm:cxn modelId="{D6ABA638-C8C1-4EAF-9454-3874A4F062F6}" type="presParOf" srcId="{9C8ADA4E-DD64-4D7B-977D-ECFF6F4FC9F0}" destId="{DCCC41C3-42F3-4F1B-9FD3-8E030FCEA5D2}" srcOrd="1" destOrd="0" presId="urn:microsoft.com/office/officeart/2016/7/layout/BasicLinearProcessNumbered"/>
    <dgm:cxn modelId="{F7F88016-4629-496E-9CD2-A1ADC46405C7}" type="presParOf" srcId="{9C8ADA4E-DD64-4D7B-977D-ECFF6F4FC9F0}" destId="{ADFE6E8C-A4B1-4700-88F1-BC104A7BDD46}" srcOrd="2" destOrd="0" presId="urn:microsoft.com/office/officeart/2016/7/layout/BasicLinearProcessNumbered"/>
    <dgm:cxn modelId="{0E2FA366-8F49-4125-B22D-AB2F6F78F43D}" type="presParOf" srcId="{9C8ADA4E-DD64-4D7B-977D-ECFF6F4FC9F0}" destId="{3C9C8CBF-0F86-4630-9706-6AFC01A4B0D1}" srcOrd="3" destOrd="0" presId="urn:microsoft.com/office/officeart/2016/7/layout/BasicLinearProcessNumbered"/>
    <dgm:cxn modelId="{EFB011EB-3BFF-49BB-AAD5-9E822EFB2C21}" type="presParOf" srcId="{CB904BE4-76BA-4384-9E21-2014AB76FA57}" destId="{AF7FF849-E388-4819-BFCB-C889990DF4E5}" srcOrd="3" destOrd="0" presId="urn:microsoft.com/office/officeart/2016/7/layout/BasicLinearProcessNumbered"/>
    <dgm:cxn modelId="{EFD13777-EB8B-4DA7-8B9F-F5BC20BA6385}" type="presParOf" srcId="{CB904BE4-76BA-4384-9E21-2014AB76FA57}" destId="{94E694E7-BAC3-4477-B3FF-9E6AA87A703F}" srcOrd="4" destOrd="0" presId="urn:microsoft.com/office/officeart/2016/7/layout/BasicLinearProcessNumbered"/>
    <dgm:cxn modelId="{CFD0836D-50CD-4593-AA8A-91AC64277D00}" type="presParOf" srcId="{94E694E7-BAC3-4477-B3FF-9E6AA87A703F}" destId="{66762BEE-A42E-426C-BB9B-6E2CAF855F26}" srcOrd="0" destOrd="0" presId="urn:microsoft.com/office/officeart/2016/7/layout/BasicLinearProcessNumbered"/>
    <dgm:cxn modelId="{E27BA8D1-DDD3-4D98-8BEE-A3351E098E34}" type="presParOf" srcId="{94E694E7-BAC3-4477-B3FF-9E6AA87A703F}" destId="{41E6EA3B-A0D6-4B0C-A62D-00DD4F7ADFD7}" srcOrd="1" destOrd="0" presId="urn:microsoft.com/office/officeart/2016/7/layout/BasicLinearProcessNumbered"/>
    <dgm:cxn modelId="{9EEA4C5C-CF32-4482-A730-6A98D49F78E7}" type="presParOf" srcId="{94E694E7-BAC3-4477-B3FF-9E6AA87A703F}" destId="{E12828EB-8F61-4E40-A437-6E488AB4A215}" srcOrd="2" destOrd="0" presId="urn:microsoft.com/office/officeart/2016/7/layout/BasicLinearProcessNumbered"/>
    <dgm:cxn modelId="{39C8BD6C-9949-4FFB-AF76-81460753C30C}" type="presParOf" srcId="{94E694E7-BAC3-4477-B3FF-9E6AA87A703F}" destId="{23E4310E-E2CF-440F-AED2-89E7BF8F58A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C89F-6BFE-4359-9BB2-DB346FC5C130}">
      <dsp:nvSpPr>
        <dsp:cNvPr id="0" name=""/>
        <dsp:cNvSpPr/>
      </dsp:nvSpPr>
      <dsp:spPr>
        <a:xfrm>
          <a:off x="0" y="1210616"/>
          <a:ext cx="3568725" cy="2141235"/>
        </a:xfrm>
        <a:prstGeom prst="rect">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Satisfaction</a:t>
          </a:r>
          <a:endParaRPr lang="en-US" sz="4400" kern="1200" dirty="0"/>
        </a:p>
      </dsp:txBody>
      <dsp:txXfrm>
        <a:off x="0" y="1210616"/>
        <a:ext cx="3568725" cy="2141235"/>
      </dsp:txXfrm>
    </dsp:sp>
    <dsp:sp modelId="{99EA62FE-D3D3-42E8-90F6-F3080B1D6F49}">
      <dsp:nvSpPr>
        <dsp:cNvPr id="0" name=""/>
        <dsp:cNvSpPr/>
      </dsp:nvSpPr>
      <dsp:spPr>
        <a:xfrm>
          <a:off x="3925598" y="1210616"/>
          <a:ext cx="3568725" cy="2141235"/>
        </a:xfrm>
        <a:prstGeom prst="rect">
          <a:avLst/>
        </a:prstGeom>
        <a:solidFill>
          <a:schemeClr val="accent3">
            <a:hueOff val="9305681"/>
            <a:satOff val="-13623"/>
            <a:lumOff val="-18922"/>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Engagement</a:t>
          </a:r>
          <a:endParaRPr lang="en-US" sz="4400" kern="1200" dirty="0"/>
        </a:p>
      </dsp:txBody>
      <dsp:txXfrm>
        <a:off x="3925598" y="1210616"/>
        <a:ext cx="3568725" cy="2141235"/>
      </dsp:txXfrm>
    </dsp:sp>
    <dsp:sp modelId="{D46981C6-E512-45CA-A3C1-75C44EAF0805}">
      <dsp:nvSpPr>
        <dsp:cNvPr id="0" name=""/>
        <dsp:cNvSpPr/>
      </dsp:nvSpPr>
      <dsp:spPr>
        <a:xfrm>
          <a:off x="7851197" y="1210616"/>
          <a:ext cx="3568725" cy="2141235"/>
        </a:xfrm>
        <a:prstGeom prst="rect">
          <a:avLst/>
        </a:prstGeom>
        <a:solidFill>
          <a:schemeClr val="accent3">
            <a:hueOff val="18611362"/>
            <a:satOff val="-27245"/>
            <a:lumOff val="-37844"/>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a:t>Performance </a:t>
          </a:r>
          <a:endParaRPr lang="en-US" sz="4400" kern="1200" dirty="0"/>
        </a:p>
      </dsp:txBody>
      <dsp:txXfrm>
        <a:off x="7851197" y="1210616"/>
        <a:ext cx="3568725" cy="2141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C19F0-9DC8-4730-938B-4BCC6ABA2F16}">
      <dsp:nvSpPr>
        <dsp:cNvPr id="0" name=""/>
        <dsp:cNvSpPr/>
      </dsp:nvSpPr>
      <dsp:spPr>
        <a:xfrm>
          <a:off x="3467" y="2146472"/>
          <a:ext cx="2750860" cy="38512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468" tIns="330200" rIns="214468" bIns="330200" numCol="1" spcCol="1270" anchor="t" anchorCtr="0">
          <a:noAutofit/>
        </a:bodyPr>
        <a:lstStyle/>
        <a:p>
          <a:pPr marL="0" lvl="0" indent="0" algn="ctr" defTabSz="1111250">
            <a:lnSpc>
              <a:spcPct val="90000"/>
            </a:lnSpc>
            <a:spcBef>
              <a:spcPct val="0"/>
            </a:spcBef>
            <a:spcAft>
              <a:spcPct val="35000"/>
            </a:spcAft>
            <a:buNone/>
          </a:pPr>
          <a:r>
            <a:rPr lang="en-US" sz="2500" b="1" kern="1200"/>
            <a:t>Align assessments to desired learning outcomes</a:t>
          </a:r>
          <a:endParaRPr lang="en-US" sz="2500" b="1" kern="1200" dirty="0"/>
        </a:p>
      </dsp:txBody>
      <dsp:txXfrm>
        <a:off x="3467" y="3609930"/>
        <a:ext cx="2750860" cy="2310722"/>
      </dsp:txXfrm>
    </dsp:sp>
    <dsp:sp modelId="{E7713804-3077-4FD8-8962-52A937A2DDDC}">
      <dsp:nvSpPr>
        <dsp:cNvPr id="0" name=""/>
        <dsp:cNvSpPr/>
      </dsp:nvSpPr>
      <dsp:spPr>
        <a:xfrm>
          <a:off x="801217" y="2531593"/>
          <a:ext cx="1155361" cy="115536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0076" tIns="12700" rIns="90076" bIns="12700" numCol="1" spcCol="1270" anchor="ctr" anchorCtr="0">
          <a:noAutofit/>
        </a:bodyPr>
        <a:lstStyle/>
        <a:p>
          <a:pPr marL="0" lvl="0" indent="0" algn="ctr" defTabSz="2133600">
            <a:lnSpc>
              <a:spcPct val="90000"/>
            </a:lnSpc>
            <a:spcBef>
              <a:spcPct val="0"/>
            </a:spcBef>
            <a:spcAft>
              <a:spcPct val="35000"/>
            </a:spcAft>
            <a:buNone/>
          </a:pPr>
          <a:r>
            <a:rPr lang="en-GB" sz="4800" kern="1200"/>
            <a:t>1</a:t>
          </a:r>
        </a:p>
      </dsp:txBody>
      <dsp:txXfrm>
        <a:off x="970416" y="2700792"/>
        <a:ext cx="816963" cy="816963"/>
      </dsp:txXfrm>
    </dsp:sp>
    <dsp:sp modelId="{C99B6478-293F-4315-AF22-89AD3138A702}">
      <dsp:nvSpPr>
        <dsp:cNvPr id="0" name=""/>
        <dsp:cNvSpPr/>
      </dsp:nvSpPr>
      <dsp:spPr>
        <a:xfrm>
          <a:off x="3467" y="5997605"/>
          <a:ext cx="275086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BEBE63-6CB5-4ED4-8039-C0C34E599D55}">
      <dsp:nvSpPr>
        <dsp:cNvPr id="0" name=""/>
        <dsp:cNvSpPr/>
      </dsp:nvSpPr>
      <dsp:spPr>
        <a:xfrm>
          <a:off x="3029413" y="2146472"/>
          <a:ext cx="2750860" cy="385120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468" tIns="330200" rIns="214468" bIns="330200" numCol="1" spcCol="1270" anchor="t" anchorCtr="0">
          <a:noAutofit/>
        </a:bodyPr>
        <a:lstStyle/>
        <a:p>
          <a:pPr marL="0" lvl="0" indent="0" algn="ctr" defTabSz="1111250">
            <a:lnSpc>
              <a:spcPct val="90000"/>
            </a:lnSpc>
            <a:spcBef>
              <a:spcPct val="0"/>
            </a:spcBef>
            <a:spcAft>
              <a:spcPct val="35000"/>
            </a:spcAft>
            <a:buNone/>
          </a:pPr>
          <a:r>
            <a:rPr lang="en-GB" sz="2500" b="1" kern="1200" dirty="0"/>
            <a:t>Use, evaluate and refine authentic assessments</a:t>
          </a:r>
          <a:endParaRPr lang="en-GB" sz="2500" kern="1200" dirty="0"/>
        </a:p>
      </dsp:txBody>
      <dsp:txXfrm>
        <a:off x="3029413" y="3609930"/>
        <a:ext cx="2750860" cy="2310722"/>
      </dsp:txXfrm>
    </dsp:sp>
    <dsp:sp modelId="{246FC6FD-E1F7-4F23-AFDC-B49A085DEC6A}">
      <dsp:nvSpPr>
        <dsp:cNvPr id="0" name=""/>
        <dsp:cNvSpPr/>
      </dsp:nvSpPr>
      <dsp:spPr>
        <a:xfrm>
          <a:off x="3827163" y="2531593"/>
          <a:ext cx="1155361" cy="115536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0076" tIns="12700" rIns="90076" bIns="12700" numCol="1" spcCol="1270" anchor="ctr" anchorCtr="0">
          <a:noAutofit/>
        </a:bodyPr>
        <a:lstStyle/>
        <a:p>
          <a:pPr marL="0" lvl="0" indent="0" algn="ctr" defTabSz="2133600">
            <a:lnSpc>
              <a:spcPct val="90000"/>
            </a:lnSpc>
            <a:spcBef>
              <a:spcPct val="0"/>
            </a:spcBef>
            <a:spcAft>
              <a:spcPct val="35000"/>
            </a:spcAft>
            <a:buNone/>
          </a:pPr>
          <a:r>
            <a:rPr lang="en-GB" sz="4800" kern="1200" dirty="0"/>
            <a:t>2</a:t>
          </a:r>
        </a:p>
      </dsp:txBody>
      <dsp:txXfrm>
        <a:off x="3996362" y="2700792"/>
        <a:ext cx="816963" cy="816963"/>
      </dsp:txXfrm>
    </dsp:sp>
    <dsp:sp modelId="{8A12AEDC-4DA3-4A14-8A41-5D8E51211BEE}">
      <dsp:nvSpPr>
        <dsp:cNvPr id="0" name=""/>
        <dsp:cNvSpPr/>
      </dsp:nvSpPr>
      <dsp:spPr>
        <a:xfrm>
          <a:off x="3029413" y="5997605"/>
          <a:ext cx="2750860"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10FFEBB-D60F-434B-ADAA-468ABD924C20}">
      <dsp:nvSpPr>
        <dsp:cNvPr id="0" name=""/>
        <dsp:cNvSpPr/>
      </dsp:nvSpPr>
      <dsp:spPr>
        <a:xfrm>
          <a:off x="6055360" y="2146472"/>
          <a:ext cx="2750860" cy="385120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468" tIns="330200" rIns="214468" bIns="330200" numCol="1" spcCol="1270" anchor="t" anchorCtr="0">
          <a:noAutofit/>
        </a:bodyPr>
        <a:lstStyle/>
        <a:p>
          <a:pPr marL="0" lvl="0" indent="0" algn="ctr" defTabSz="1066800">
            <a:lnSpc>
              <a:spcPct val="90000"/>
            </a:lnSpc>
            <a:spcBef>
              <a:spcPct val="0"/>
            </a:spcBef>
            <a:spcAft>
              <a:spcPct val="35000"/>
            </a:spcAft>
            <a:buNone/>
          </a:pPr>
          <a:r>
            <a:rPr lang="en-GB" sz="2400" b="1" i="0" kern="1200" baseline="0" dirty="0"/>
            <a:t>Incorporate at least one high -impact practice into each student’s experience </a:t>
          </a:r>
          <a:endParaRPr lang="en-GB" sz="2400" kern="1200" dirty="0"/>
        </a:p>
      </dsp:txBody>
      <dsp:txXfrm>
        <a:off x="6055360" y="3609930"/>
        <a:ext cx="2750860" cy="2310722"/>
      </dsp:txXfrm>
    </dsp:sp>
    <dsp:sp modelId="{A1BD844F-4DED-40D7-896A-A922859A4003}">
      <dsp:nvSpPr>
        <dsp:cNvPr id="0" name=""/>
        <dsp:cNvSpPr/>
      </dsp:nvSpPr>
      <dsp:spPr>
        <a:xfrm>
          <a:off x="6853110" y="2531593"/>
          <a:ext cx="1155361" cy="115536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0076" tIns="12700" rIns="90076" bIns="12700" numCol="1" spcCol="1270" anchor="ctr" anchorCtr="0">
          <a:noAutofit/>
        </a:bodyPr>
        <a:lstStyle/>
        <a:p>
          <a:pPr marL="0" lvl="0" indent="0" algn="ctr" defTabSz="2133600">
            <a:lnSpc>
              <a:spcPct val="90000"/>
            </a:lnSpc>
            <a:spcBef>
              <a:spcPct val="0"/>
            </a:spcBef>
            <a:spcAft>
              <a:spcPct val="35000"/>
            </a:spcAft>
            <a:buNone/>
          </a:pPr>
          <a:r>
            <a:rPr lang="en-GB" sz="4800" kern="1200"/>
            <a:t>3</a:t>
          </a:r>
        </a:p>
      </dsp:txBody>
      <dsp:txXfrm>
        <a:off x="7022309" y="2700792"/>
        <a:ext cx="816963" cy="816963"/>
      </dsp:txXfrm>
    </dsp:sp>
    <dsp:sp modelId="{889D1B9A-8F85-48EF-8C7D-770886E5CAEC}">
      <dsp:nvSpPr>
        <dsp:cNvPr id="0" name=""/>
        <dsp:cNvSpPr/>
      </dsp:nvSpPr>
      <dsp:spPr>
        <a:xfrm>
          <a:off x="6055360" y="5997605"/>
          <a:ext cx="275086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8DCFCF-496C-4BA0-843C-A6E9DBE22808}">
      <dsp:nvSpPr>
        <dsp:cNvPr id="0" name=""/>
        <dsp:cNvSpPr/>
      </dsp:nvSpPr>
      <dsp:spPr>
        <a:xfrm>
          <a:off x="9081307" y="2146472"/>
          <a:ext cx="2750860" cy="385120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468" tIns="330200" rIns="214468" bIns="330200" numCol="1" spcCol="1270" anchor="t" anchorCtr="0">
          <a:noAutofit/>
        </a:bodyPr>
        <a:lstStyle/>
        <a:p>
          <a:pPr marL="0" lvl="0" indent="0" algn="ctr" defTabSz="1066800">
            <a:lnSpc>
              <a:spcPct val="90000"/>
            </a:lnSpc>
            <a:spcBef>
              <a:spcPct val="0"/>
            </a:spcBef>
            <a:spcAft>
              <a:spcPct val="35000"/>
            </a:spcAft>
            <a:buNone/>
          </a:pPr>
          <a:r>
            <a:rPr lang="en-GB" sz="2400" b="1" kern="1200" dirty="0"/>
            <a:t>Incorporate groupwork across each student’s programme</a:t>
          </a:r>
          <a:r>
            <a:rPr lang="en-GB" sz="2400" b="0" i="0" kern="1200" baseline="0" dirty="0"/>
            <a:t> </a:t>
          </a:r>
          <a:endParaRPr lang="en-US" sz="2400" kern="1200" dirty="0"/>
        </a:p>
      </dsp:txBody>
      <dsp:txXfrm>
        <a:off x="9081307" y="3609930"/>
        <a:ext cx="2750860" cy="2310722"/>
      </dsp:txXfrm>
    </dsp:sp>
    <dsp:sp modelId="{BCA81319-ABD7-434D-BDA2-E36478243204}">
      <dsp:nvSpPr>
        <dsp:cNvPr id="0" name=""/>
        <dsp:cNvSpPr/>
      </dsp:nvSpPr>
      <dsp:spPr>
        <a:xfrm>
          <a:off x="9879056" y="2531593"/>
          <a:ext cx="1155361" cy="115536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0076" tIns="12700" rIns="90076" bIns="12700" numCol="1" spcCol="1270" anchor="ctr" anchorCtr="0">
          <a:noAutofit/>
        </a:bodyPr>
        <a:lstStyle/>
        <a:p>
          <a:pPr marL="0" lvl="0" indent="0" algn="ctr" defTabSz="2400300">
            <a:lnSpc>
              <a:spcPct val="90000"/>
            </a:lnSpc>
            <a:spcBef>
              <a:spcPct val="0"/>
            </a:spcBef>
            <a:spcAft>
              <a:spcPct val="35000"/>
            </a:spcAft>
            <a:buNone/>
          </a:pPr>
          <a:r>
            <a:rPr lang="en-US" sz="5400" kern="1200"/>
            <a:t>4</a:t>
          </a:r>
        </a:p>
      </dsp:txBody>
      <dsp:txXfrm>
        <a:off x="10048255" y="2700792"/>
        <a:ext cx="816963" cy="816963"/>
      </dsp:txXfrm>
    </dsp:sp>
    <dsp:sp modelId="{EDA37FF9-5600-4C5C-B61B-9C17D418C018}">
      <dsp:nvSpPr>
        <dsp:cNvPr id="0" name=""/>
        <dsp:cNvSpPr/>
      </dsp:nvSpPr>
      <dsp:spPr>
        <a:xfrm>
          <a:off x="9081307" y="5997605"/>
          <a:ext cx="2750860"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C2BA5-1EA8-45CA-AF31-8AB28DDEC5D9}">
      <dsp:nvSpPr>
        <dsp:cNvPr id="0" name=""/>
        <dsp:cNvSpPr/>
      </dsp:nvSpPr>
      <dsp:spPr>
        <a:xfrm>
          <a:off x="0" y="472372"/>
          <a:ext cx="2909482" cy="1847521"/>
        </a:xfrm>
        <a:prstGeom prst="roundRect">
          <a:avLst>
            <a:gd name="adj" fmla="val 10000"/>
          </a:avLst>
        </a:prstGeom>
        <a:solidFill>
          <a:schemeClr val="tx1">
            <a:lumMod val="20000"/>
            <a:lumOff val="80000"/>
          </a:schemeClr>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AE620-51BE-4A40-8F44-6A292A71B80D}">
      <dsp:nvSpPr>
        <dsp:cNvPr id="0" name=""/>
        <dsp:cNvSpPr/>
      </dsp:nvSpPr>
      <dsp:spPr>
        <a:xfrm>
          <a:off x="323275" y="779484"/>
          <a:ext cx="2909482" cy="1847521"/>
        </a:xfrm>
        <a:prstGeom prst="roundRect">
          <a:avLst>
            <a:gd name="adj" fmla="val 10000"/>
          </a:avLst>
        </a:prstGeom>
        <a:solidFill>
          <a:schemeClr val="lt1">
            <a:alpha val="90000"/>
            <a:hueOff val="0"/>
            <a:satOff val="0"/>
            <a:lumOff val="0"/>
            <a:alphaOff val="0"/>
          </a:schemeClr>
        </a:solidFill>
        <a:ln w="12700" cap="flat" cmpd="sng" algn="ctr">
          <a:solidFill>
            <a:schemeClr val="tx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Challenging</a:t>
          </a:r>
        </a:p>
      </dsp:txBody>
      <dsp:txXfrm>
        <a:off x="377387" y="833596"/>
        <a:ext cx="2801258" cy="1739297"/>
      </dsp:txXfrm>
    </dsp:sp>
    <dsp:sp modelId="{5F352CE1-FBE8-4F18-A094-75CB79ED2868}">
      <dsp:nvSpPr>
        <dsp:cNvPr id="0" name=""/>
        <dsp:cNvSpPr/>
      </dsp:nvSpPr>
      <dsp:spPr>
        <a:xfrm>
          <a:off x="3556033" y="472372"/>
          <a:ext cx="2909482" cy="1847521"/>
        </a:xfrm>
        <a:prstGeom prst="roundRect">
          <a:avLst>
            <a:gd name="adj" fmla="val 10000"/>
          </a:avLst>
        </a:prstGeom>
        <a:solidFill>
          <a:schemeClr val="tx1">
            <a:lumMod val="20000"/>
            <a:lumOff val="80000"/>
          </a:schemeClr>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5C441-C426-4E1F-8269-0EAF5CEB268E}">
      <dsp:nvSpPr>
        <dsp:cNvPr id="0" name=""/>
        <dsp:cNvSpPr/>
      </dsp:nvSpPr>
      <dsp:spPr>
        <a:xfrm>
          <a:off x="3879309" y="779484"/>
          <a:ext cx="2909482" cy="1847521"/>
        </a:xfrm>
        <a:prstGeom prst="roundRect">
          <a:avLst>
            <a:gd name="adj" fmla="val 10000"/>
          </a:avLst>
        </a:prstGeom>
        <a:solidFill>
          <a:schemeClr val="lt1">
            <a:alpha val="90000"/>
            <a:hueOff val="0"/>
            <a:satOff val="0"/>
            <a:lumOff val="0"/>
            <a:alphaOff val="0"/>
          </a:schemeClr>
        </a:solidFill>
        <a:ln w="12700" cap="flat" cmpd="sng" algn="ctr">
          <a:solidFill>
            <a:schemeClr val="tx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Real world application</a:t>
          </a:r>
        </a:p>
      </dsp:txBody>
      <dsp:txXfrm>
        <a:off x="3933421" y="833596"/>
        <a:ext cx="2801258" cy="1739297"/>
      </dsp:txXfrm>
    </dsp:sp>
    <dsp:sp modelId="{F6960E6B-51F3-453A-BAF1-0B99A3E9236B}">
      <dsp:nvSpPr>
        <dsp:cNvPr id="0" name=""/>
        <dsp:cNvSpPr/>
      </dsp:nvSpPr>
      <dsp:spPr>
        <a:xfrm>
          <a:off x="7112067" y="472372"/>
          <a:ext cx="2909482" cy="1847521"/>
        </a:xfrm>
        <a:prstGeom prst="roundRect">
          <a:avLst>
            <a:gd name="adj" fmla="val 10000"/>
          </a:avLst>
        </a:prstGeom>
        <a:solidFill>
          <a:schemeClr val="tx1">
            <a:lumMod val="20000"/>
            <a:lumOff val="80000"/>
          </a:schemeClr>
        </a:solidFill>
        <a:ln w="12700" cap="flat" cmpd="sng" algn="ctr">
          <a:solidFill>
            <a:schemeClr val="tx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BFB78-899B-4FDC-91D8-6E7C94813CFF}">
      <dsp:nvSpPr>
        <dsp:cNvPr id="0" name=""/>
        <dsp:cNvSpPr/>
      </dsp:nvSpPr>
      <dsp:spPr>
        <a:xfrm>
          <a:off x="7435342" y="779484"/>
          <a:ext cx="2909482" cy="1847521"/>
        </a:xfrm>
        <a:prstGeom prst="roundRect">
          <a:avLst>
            <a:gd name="adj" fmla="val 10000"/>
          </a:avLst>
        </a:prstGeom>
        <a:solidFill>
          <a:schemeClr val="lt1">
            <a:alpha val="90000"/>
            <a:hueOff val="0"/>
            <a:satOff val="0"/>
            <a:lumOff val="0"/>
            <a:alphaOff val="0"/>
          </a:schemeClr>
        </a:solidFill>
        <a:ln w="12700" cap="flat" cmpd="sng" algn="ctr">
          <a:solidFill>
            <a:schemeClr val="tx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Develops evaluative judgment</a:t>
          </a:r>
          <a:endParaRPr lang="en-US" sz="3600" b="1" kern="1200" dirty="0"/>
        </a:p>
      </dsp:txBody>
      <dsp:txXfrm>
        <a:off x="7489454" y="833596"/>
        <a:ext cx="2801258" cy="1739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4F526-A869-4A78-B10D-177136AA0EBF}">
      <dsp:nvSpPr>
        <dsp:cNvPr id="0" name=""/>
        <dsp:cNvSpPr/>
      </dsp:nvSpPr>
      <dsp:spPr>
        <a:xfrm>
          <a:off x="0" y="948207"/>
          <a:ext cx="3439950" cy="48159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8192" tIns="330200" rIns="268192" bIns="330200" numCol="1" spcCol="1270" anchor="t" anchorCtr="0">
          <a:noAutofit/>
        </a:bodyPr>
        <a:lstStyle/>
        <a:p>
          <a:pPr marL="0" lvl="0" indent="0" algn="ctr" defTabSz="1066800">
            <a:lnSpc>
              <a:spcPct val="90000"/>
            </a:lnSpc>
            <a:spcBef>
              <a:spcPct val="0"/>
            </a:spcBef>
            <a:spcAft>
              <a:spcPct val="35000"/>
            </a:spcAft>
            <a:buNone/>
            <a:defRPr cap="all"/>
          </a:pPr>
          <a:r>
            <a:rPr lang="en-GB" sz="2400" b="1" kern="1200" cap="none" baseline="0" dirty="0"/>
            <a:t>Shift the culture of feedback to emphasise and support students’ use of feedback</a:t>
          </a:r>
          <a:endParaRPr lang="en-US" sz="2400" kern="1200" cap="none" baseline="0" dirty="0"/>
        </a:p>
      </dsp:txBody>
      <dsp:txXfrm>
        <a:off x="0" y="2778261"/>
        <a:ext cx="3439950" cy="2889558"/>
      </dsp:txXfrm>
    </dsp:sp>
    <dsp:sp modelId="{7591352C-BF9A-4B69-9875-9630FF4CAEED}">
      <dsp:nvSpPr>
        <dsp:cNvPr id="0" name=""/>
        <dsp:cNvSpPr/>
      </dsp:nvSpPr>
      <dsp:spPr>
        <a:xfrm>
          <a:off x="997585" y="1429800"/>
          <a:ext cx="1444779" cy="144477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641" tIns="12700" rIns="112641" bIns="12700" numCol="1" spcCol="1270" anchor="ctr" anchorCtr="0">
          <a:noAutofit/>
        </a:bodyPr>
        <a:lstStyle/>
        <a:p>
          <a:pPr marL="0" lvl="0" indent="0" algn="ctr" defTabSz="2667000">
            <a:lnSpc>
              <a:spcPct val="90000"/>
            </a:lnSpc>
            <a:spcBef>
              <a:spcPct val="0"/>
            </a:spcBef>
            <a:spcAft>
              <a:spcPct val="35000"/>
            </a:spcAft>
            <a:buNone/>
          </a:pPr>
          <a:r>
            <a:rPr lang="en-US" sz="6000" kern="1200"/>
            <a:t>1</a:t>
          </a:r>
        </a:p>
      </dsp:txBody>
      <dsp:txXfrm>
        <a:off x="1209168" y="1641383"/>
        <a:ext cx="1021613" cy="1021613"/>
      </dsp:txXfrm>
    </dsp:sp>
    <dsp:sp modelId="{2C8ED332-6756-4F18-9B56-3AA4F2D9B228}">
      <dsp:nvSpPr>
        <dsp:cNvPr id="0" name=""/>
        <dsp:cNvSpPr/>
      </dsp:nvSpPr>
      <dsp:spPr>
        <a:xfrm>
          <a:off x="0" y="5764066"/>
          <a:ext cx="343995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D70EB-8F5A-47D1-AC14-63A660D0C9AB}">
      <dsp:nvSpPr>
        <dsp:cNvPr id="0" name=""/>
        <dsp:cNvSpPr/>
      </dsp:nvSpPr>
      <dsp:spPr>
        <a:xfrm>
          <a:off x="3783946" y="948207"/>
          <a:ext cx="3439950" cy="481593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8192" tIns="330200" rIns="268192" bIns="330200" numCol="1" spcCol="1270" anchor="t" anchorCtr="0">
          <a:noAutofit/>
        </a:bodyPr>
        <a:lstStyle/>
        <a:p>
          <a:pPr marL="0" lvl="0" indent="0" algn="ctr" defTabSz="1066800">
            <a:lnSpc>
              <a:spcPct val="90000"/>
            </a:lnSpc>
            <a:spcBef>
              <a:spcPct val="0"/>
            </a:spcBef>
            <a:spcAft>
              <a:spcPct val="35000"/>
            </a:spcAft>
            <a:buNone/>
            <a:defRPr cap="all"/>
          </a:pPr>
          <a:r>
            <a:rPr lang="en-GB" sz="2400" b="1" kern="1200" cap="none" baseline="0" dirty="0">
              <a:latin typeface="+mn-lt"/>
            </a:rPr>
            <a:t>Treat feedback as part of an ongoing, positive relationship, not a one-off event</a:t>
          </a:r>
          <a:endParaRPr lang="en-US" sz="2400" kern="1200" cap="none" baseline="0" dirty="0">
            <a:latin typeface="+mn-lt"/>
          </a:endParaRPr>
        </a:p>
      </dsp:txBody>
      <dsp:txXfrm>
        <a:off x="3783946" y="2778261"/>
        <a:ext cx="3439950" cy="2889558"/>
      </dsp:txXfrm>
    </dsp:sp>
    <dsp:sp modelId="{DCCC41C3-42F3-4F1B-9FD3-8E030FCEA5D2}">
      <dsp:nvSpPr>
        <dsp:cNvPr id="0" name=""/>
        <dsp:cNvSpPr/>
      </dsp:nvSpPr>
      <dsp:spPr>
        <a:xfrm>
          <a:off x="4781531" y="1429800"/>
          <a:ext cx="1444779" cy="144477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641" tIns="12700" rIns="112641" bIns="12700" numCol="1" spcCol="1270" anchor="ctr" anchorCtr="0">
          <a:noAutofit/>
        </a:bodyPr>
        <a:lstStyle/>
        <a:p>
          <a:pPr marL="0" lvl="0" indent="0" algn="ctr" defTabSz="2667000">
            <a:lnSpc>
              <a:spcPct val="90000"/>
            </a:lnSpc>
            <a:spcBef>
              <a:spcPct val="0"/>
            </a:spcBef>
            <a:spcAft>
              <a:spcPct val="35000"/>
            </a:spcAft>
            <a:buNone/>
          </a:pPr>
          <a:r>
            <a:rPr lang="en-US" sz="6000" kern="1200"/>
            <a:t>2</a:t>
          </a:r>
        </a:p>
      </dsp:txBody>
      <dsp:txXfrm>
        <a:off x="4993114" y="1641383"/>
        <a:ext cx="1021613" cy="1021613"/>
      </dsp:txXfrm>
    </dsp:sp>
    <dsp:sp modelId="{ADFE6E8C-A4B1-4700-88F1-BC104A7BDD46}">
      <dsp:nvSpPr>
        <dsp:cNvPr id="0" name=""/>
        <dsp:cNvSpPr/>
      </dsp:nvSpPr>
      <dsp:spPr>
        <a:xfrm>
          <a:off x="3783946" y="5764066"/>
          <a:ext cx="3439950"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62BEE-A42E-426C-BB9B-6E2CAF855F26}">
      <dsp:nvSpPr>
        <dsp:cNvPr id="0" name=""/>
        <dsp:cNvSpPr/>
      </dsp:nvSpPr>
      <dsp:spPr>
        <a:xfrm>
          <a:off x="7567892" y="948207"/>
          <a:ext cx="3439950" cy="481593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8192" tIns="330200" rIns="268192" bIns="330200" numCol="1" spcCol="1270" anchor="t" anchorCtr="0">
          <a:noAutofit/>
        </a:bodyPr>
        <a:lstStyle/>
        <a:p>
          <a:pPr marL="0" lvl="0" indent="0" algn="ctr" defTabSz="1066800">
            <a:lnSpc>
              <a:spcPct val="90000"/>
            </a:lnSpc>
            <a:spcBef>
              <a:spcPct val="0"/>
            </a:spcBef>
            <a:spcAft>
              <a:spcPct val="35000"/>
            </a:spcAft>
            <a:buNone/>
            <a:defRPr cap="all"/>
          </a:pPr>
          <a:r>
            <a:rPr lang="en-GB" sz="2400" b="1" kern="1200" cap="none" baseline="0" dirty="0"/>
            <a:t>Increase opportunities for peer assessment and peer feedback</a:t>
          </a:r>
          <a:endParaRPr lang="en-US" sz="2400" kern="1200" cap="none" baseline="0" dirty="0"/>
        </a:p>
      </dsp:txBody>
      <dsp:txXfrm>
        <a:off x="7567892" y="2778261"/>
        <a:ext cx="3439950" cy="2889558"/>
      </dsp:txXfrm>
    </dsp:sp>
    <dsp:sp modelId="{41E6EA3B-A0D6-4B0C-A62D-00DD4F7ADFD7}">
      <dsp:nvSpPr>
        <dsp:cNvPr id="0" name=""/>
        <dsp:cNvSpPr/>
      </dsp:nvSpPr>
      <dsp:spPr>
        <a:xfrm>
          <a:off x="8565477" y="1429800"/>
          <a:ext cx="1444779" cy="144477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641" tIns="12700" rIns="112641" bIns="12700" numCol="1" spcCol="1270" anchor="ctr" anchorCtr="0">
          <a:noAutofit/>
        </a:bodyPr>
        <a:lstStyle/>
        <a:p>
          <a:pPr marL="0" lvl="0" indent="0" algn="ctr" defTabSz="2667000">
            <a:lnSpc>
              <a:spcPct val="90000"/>
            </a:lnSpc>
            <a:spcBef>
              <a:spcPct val="0"/>
            </a:spcBef>
            <a:spcAft>
              <a:spcPct val="35000"/>
            </a:spcAft>
            <a:buNone/>
          </a:pPr>
          <a:r>
            <a:rPr lang="en-US" sz="6000" kern="1200"/>
            <a:t>3</a:t>
          </a:r>
        </a:p>
      </dsp:txBody>
      <dsp:txXfrm>
        <a:off x="8777060" y="1641383"/>
        <a:ext cx="1021613" cy="1021613"/>
      </dsp:txXfrm>
    </dsp:sp>
    <dsp:sp modelId="{E12828EB-8F61-4E40-A437-6E488AB4A215}">
      <dsp:nvSpPr>
        <dsp:cNvPr id="0" name=""/>
        <dsp:cNvSpPr/>
      </dsp:nvSpPr>
      <dsp:spPr>
        <a:xfrm>
          <a:off x="7567892" y="5764066"/>
          <a:ext cx="343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779665-E74C-DFB3-1731-F3AFCF104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4D41AF4-23DB-E8B0-67B1-9CDA38AB9D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5A22F2-AA79-426C-8CF3-EC642A2D8B04}" type="datetimeFigureOut">
              <a:rPr lang="en-GB" smtClean="0"/>
              <a:t>28/11/2023</a:t>
            </a:fld>
            <a:endParaRPr lang="en-GB"/>
          </a:p>
        </p:txBody>
      </p:sp>
      <p:sp>
        <p:nvSpPr>
          <p:cNvPr id="4" name="Footer Placeholder 3">
            <a:extLst>
              <a:ext uri="{FF2B5EF4-FFF2-40B4-BE49-F238E27FC236}">
                <a16:creationId xmlns:a16="http://schemas.microsoft.com/office/drawing/2014/main" id="{963D30F7-9A95-381F-F4C2-4E4B113A52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760E16-BF58-E1FC-3B3B-AE99116854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34AF30-5F0F-4E9E-A0F5-CAC10EB3DFA2}" type="slidenum">
              <a:rPr lang="en-GB" smtClean="0"/>
              <a:t>‹#›</a:t>
            </a:fld>
            <a:endParaRPr lang="en-GB"/>
          </a:p>
        </p:txBody>
      </p:sp>
    </p:spTree>
    <p:extLst>
      <p:ext uri="{BB962C8B-B14F-4D97-AF65-F5344CB8AC3E}">
        <p14:creationId xmlns:p14="http://schemas.microsoft.com/office/powerpoint/2010/main" val="23008604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0:22.543"/>
    </inkml:context>
    <inkml:brush xml:id="br0">
      <inkml:brushProperty name="width" value="0.05" units="cm"/>
      <inkml:brushProperty name="height" value="0.05" units="cm"/>
      <inkml:brushProperty name="color" value="#004F8B"/>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35.209"/>
    </inkml:context>
    <inkml:brush xml:id="br0">
      <inkml:brushProperty name="width" value="0.35" units="cm"/>
      <inkml:brushProperty name="height" value="0.35" units="cm"/>
      <inkml:brushProperty name="color" value="#FFFFFF"/>
    </inkml:brush>
  </inkml:definitions>
  <inkml:trace contextRef="#ctx0" brushRef="#br0">613 646 24575,'-1'0'0,"1"0"0,0-1 0,0 1 0,-1 0 0,1 0 0,0 0 0,0 0 0,-1 0 0,1 0 0,0 0 0,0-1 0,-1 1 0,1 0 0,0 0 0,-1 0 0,1 0 0,0 0 0,0 0 0,-1 0 0,1 0 0,0 1 0,0-1 0,-1 0 0,1 0 0,0 0 0,-1 0 0,1 0 0,0 0 0,0 0 0,-1 1 0,1-1 0,0 0 0,0 0 0,0 0 0,-1 1 0,1-1 0,0 0 0,0 0 0,0 0 0,0 1 0,-1-1 0,1 0 0,0 1 0,0-1 0,0 0 0,0 0 0,0 1 0,0-1 0,1 0 0,0 0 0,1 0 0,-1 0 0,0 0 0,1 0 0,-1 0 0,0 0 0,0-1 0,1 1 0,-1-1 0,0 1 0,0-1 0,1 1 0,-1-1 0,0 0 0,1-1 0,9-6 0,-1 0 0,0-1 0,0-1 0,-1 0 0,0 0 0,0 0 0,-2-1 0,1-1 0,-1 1 0,-1-1 0,0 0 0,-1-1 0,6-17 0,1-10 0,-1 0 0,-2-1 0,3-44 0,-12 83 0,4-23 0,-2 1 0,0-1 0,-2 1 0,-1-1 0,-4-27 0,4 48 0,0-1 0,0 1 0,0 0 0,-1 0 0,1 0 0,-1 0 0,0 0 0,0 0 0,-1 1 0,1-1 0,-1 1 0,0 0 0,0-1 0,0 1 0,-4-3 0,3 4 0,0 0 0,0 0 0,0 1 0,0-1 0,0 1 0,0 0 0,0 0 0,-1 1 0,1-1 0,-1 1 0,1 0 0,0 0 0,-1 0 0,1 1 0,0-1 0,-1 1 0,1 0 0,-5 2 0,-2 0 0,0 1 0,1 0 0,-1 0 0,1 1 0,0 1 0,0-1 0,1 2 0,0-1 0,0 1 0,0 1 0,1-1 0,0 1 0,0 1 0,1 0 0,1 0 0,-1 0 0,-5 11 0,6-6 0,0-1 0,0 2 0,1-1 0,1 0 0,0 1 0,1 0 0,1 0 0,0 0 0,1 0 0,1 0 0,0 0 0,4 20 0,-4-31 0,1 0 0,0-1 0,0 1 0,1 0 0,-1-1 0,1 1 0,-1-1 0,1 1 0,0-1 0,1 0 0,-1 0 0,1 0 0,-1 0 0,1 0 0,0 0 0,0-1 0,0 0 0,0 1 0,0-1 0,1 0 0,-1 0 0,1-1 0,-1 1 0,1-1 0,-1 0 0,1 0 0,0 0 0,0 0 0,0-1 0,0 1 0,-1-1 0,8 0 0,-4 0 0,0 0 0,0-1 0,0 0 0,0 0 0,0 0 0,0-1 0,-1 0 0,1 0 0,-1-1 0,1 0 0,-1 0 0,0 0 0,0-1 0,0 0 0,-1 0 0,1 0 0,9-11 0,-10 8 0,-1-2 0,0 1 0,0 0 0,-1-1 0,0 0 0,0 0 0,-1 0 0,0 0 0,-1 0 0,0 0 0,0 0 0,-1-1 0,0 1 0,-1 0 0,0 0 0,0-1 0,-1 1 0,0 0 0,-4-9 0,2 5 0,0 0 0,-1 0 0,-1 0 0,0 1 0,0 0 0,-1 0 0,-1 1 0,0 0 0,0 0 0,-1 1 0,-1 0 0,-14-13 0,15 18 0,0 1 0,0-1 0,0 1 0,-1 1 0,1-1 0,-1 2 0,0-1 0,0 1 0,0 1 0,-18-1 0,6 2 0,-1 0 0,1 2 0,-36 7 0,47-7 0,0 0 0,1 1 0,-1 0 0,1 1 0,0 0 0,0 1 0,1 0 0,-1 1 0,1 0 0,0 0 0,1 1 0,-1 0 0,1 0 0,1 1 0,0 0 0,0 0 0,0 1 0,1 0 0,0 0 0,1 1 0,0-1 0,0 1 0,1 0 0,1 1 0,-1-1 0,2 1 0,-1-1 0,2 1 0,-2 12 0,-2 89 0,5-99 0,1 0 0,0 0 0,1 0 0,0 0 0,1 0 0,7 17 0,-10-27 0,1-1 0,0 0 0,0 1 0,0-1 0,1 0 0,-1 0 0,1 0 0,-1 0 0,1 0 0,0 0 0,-1 0 0,1-1 0,0 1 0,0 0 0,0-1 0,0 0 0,5 3 0,-6-4 0,1 0 0,0 0 0,0 1 0,0-1 0,-1 0 0,1 0 0,0-1 0,0 1 0,0 0 0,-1-1 0,1 1 0,0-1 0,-1 1 0,1-1 0,0 0 0,-1 0 0,1 1 0,2-4 0,2 0 0,-1-1 0,0 0 0,0 0 0,0-1 0,-1 1 0,0-1 0,0 0 0,0 0 0,-1-1 0,5-11 0,-1-3 0,-2 0 0,0 0 0,2-30 0,-6 40 0,0 0 0,-1 0 0,0 0 0,0 0 0,-2 0 0,1 0 0,-1 0 0,-6-15 0,6 23 0,0-1 0,0 1 0,-1 0 0,0-1 0,0 1 0,0 0 0,0 1 0,0-1 0,0 1 0,-1-1 0,1 1 0,-1 0 0,1 0 0,-1 0 0,0 1 0,0 0 0,0-1 0,0 1 0,0 0 0,0 1 0,0-1 0,0 1 0,0 0 0,-7 0 0,1 0 0,-1 1 0,1-1 0,-1 2 0,1-1 0,0 2 0,-1-1 0,1 1 0,-15 7 0,18-5 0,1 0 0,-1 0 0,1 0 0,0 1 0,0 0 0,1 0 0,0 0 0,0 1 0,0 0 0,1 0 0,0 0 0,0 0 0,1 1 0,0-1 0,0 1 0,1 0 0,0 0 0,0 0 0,1 0 0,-1 12 0,1-1 0,0 0 0,1-1 0,1 1 0,0 0 0,2 0 0,0-1 0,1 0 0,7 19 0,-5-24 0,0-1 0,1 1 0,1-1 0,0-1 0,1 1 0,17 17 0,18 25 0,-39-48 0,0 0 0,1 0 0,-1-1 0,1 1 0,0-1 0,1 0 0,-1-1 0,1 0 0,0 0 0,0 0 0,14 4 0,4 1 0,1-2 0,29 4 0,-52-10 0,0 0 0,1 0 0,-1 0 0,0 0 0,0 0 0,0 1 0,0 0 0,0 0 0,0-1 0,0 2 0,0-1 0,-1 0 0,1 0 0,-1 1 0,0 0 0,0-1 0,0 1 0,0 0 0,0 0 0,0 0 0,-1 0 0,0 0 0,1 0 0,-1 1 0,0-1 0,-1 0 0,1 1 0,0-1 0,-1 1 0,0-1 0,0 6 0,0 2 0,-1-1 0,0 1 0,-1-1 0,0 1 0,0-1 0,-1 0 0,0 0 0,-1 0 0,-8 14 0,10-20 0,-1 0 0,0 0 0,-1 0 0,1-1 0,-1 0 0,1 1 0,-1-1 0,0 0 0,0-1 0,0 1 0,-1-1 0,1 0 0,-1 0 0,1 0 0,-1-1 0,0 1 0,1-1 0,-1 0 0,-7 0 0,-11 1 0,0-1 0,-44-3 0,35 0 0,-76-2 0,302 31 0,-121-21 0,144-5 0,27 1 0,-215 3-1365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48.882"/>
    </inkml:context>
    <inkml:brush xml:id="br0">
      <inkml:brushProperty name="width" value="0.35" units="cm"/>
      <inkml:brushProperty name="height" value="0.35" units="cm"/>
      <inkml:brushProperty name="color" value="#FFFFFF"/>
    </inkml:brush>
  </inkml:definitions>
  <inkml:trace contextRef="#ctx0" brushRef="#br0">0 1 24575,'2'0'0,"4"0"0,-1 2 0,3 1 0,1 2 0,2 1 0,1-2 0,0-1 0,2 0 0,-3 0 0,-5 1 0,-10-2 0,-9 1 0,-5-2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50.233"/>
    </inkml:context>
    <inkml:brush xml:id="br0">
      <inkml:brushProperty name="width" value="0.35" units="cm"/>
      <inkml:brushProperty name="height" value="0.35" units="cm"/>
      <inkml:brushProperty name="color" value="#FFFFFF"/>
    </inkml:brush>
  </inkml:definitions>
  <inkml:trace contextRef="#ctx0" brushRef="#br0">145 0 24575,'-4'1'0,"1"1"0,0-1 0,0 0 0,-1 1 0,1 0 0,0-1 0,0 1 0,1 0 0,-1 1 0,0-1 0,1 0 0,-1 1 0,1 0 0,0-1 0,0 1 0,0 0 0,0 0 0,1 0 0,-1 0 0,-1 4 0,1-2 0,-1 0 0,1-1 0,-1 0 0,0 0 0,0 0 0,0 0 0,-1 0 0,0-1 0,1 1 0,-1-1 0,-6 4 0,7-6-114,-1 0 1,1 0-1,0 0 0,-1-1 0,1 1 1,-1-1-1,1 0 0,-1 0 0,1 0 1,-1 0-1,-4-2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51.54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51.980"/>
    </inkml:context>
    <inkml:brush xml:id="br0">
      <inkml:brushProperty name="width" value="0.35" units="cm"/>
      <inkml:brushProperty name="height" value="0.35" units="cm"/>
      <inkml:brushProperty name="color" value="#FFFFFF"/>
    </inkml:brush>
  </inkml:definitions>
  <inkml:trace contextRef="#ctx0" brushRef="#br0">3 1 24575,'-2'2'0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56.183"/>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40:07.379"/>
    </inkml:context>
    <inkml:brush xml:id="br0">
      <inkml:brushProperty name="width" value="0.35" units="cm"/>
      <inkml:brushProperty name="height" value="0.35" units="cm"/>
      <inkml:brushProperty name="color" value="#FFFFFF"/>
    </inkml:brush>
  </inkml:definitions>
  <inkml:trace contextRef="#ctx0" brushRef="#br0">844 404 24575,'-7'-1'0,"0"0"0,-1 0 0,1-1 0,0 0 0,0 0 0,0 0 0,0-1 0,0 0 0,1-1 0,-1 0 0,1 0 0,0 0 0,-6-6 0,-12-11 0,-37-41 0,44 43 0,7 8 0,0 0 0,1 1 0,-2-1 0,1 2 0,-2-1 0,1 2 0,-15-10 0,22 17 0,1-1 0,0 1 0,-1 0 0,1 0 0,-1 0 0,1 1 0,-1-1 0,0 1 0,1 0 0,-1 0 0,0 0 0,1 0 0,-1 0 0,0 1 0,1 0 0,-1 0 0,1 0 0,-1 0 0,1 0 0,0 1 0,-1 0 0,1-1 0,0 1 0,0 0 0,0 1 0,0-1 0,1 0 0,-1 1 0,-4 5 0,1-1 0,0 1 0,1 0 0,-1 0 0,1 1 0,1-1 0,-4 11 0,1-5 0,7-14 0,0 0 0,0 0 0,0 0 0,0-1 0,0 1 0,0 0 0,0 0 0,0 0 0,0 0 0,0 0 0,0 0 0,0-1 0,0 1 0,0 0 0,0 0 0,0 0 0,0 0 0,-1 0 0,1 0 0,0 0 0,0 0 0,0 0 0,0-1 0,0 1 0,0 0 0,0 0 0,0 0 0,-1 0 0,1 0 0,0 0 0,0 0 0,0 0 0,0 0 0,0 0 0,0 0 0,0 0 0,-1 0 0,1 0 0,0 0 0,0 0 0,0 0 0,0 0 0,0 0 0,0 0 0,-1 0 0,1 0 0,0 0 0,0 0 0,0 0 0,0 0 0,0 0 0,0 0 0,0 0 0,-1 1 0,-1-25 0,2-30 0,0 21 0,0 17 0,-1 0 0,2 1 0,0-1 0,1 0 0,0 0 0,2 1 0,-1 0 0,9-22 0,-11 37 0,-1 0 0,0 0 0,0 0 0,0 0 0,0 0 0,0 0 0,0 0 0,0-1 0,0 1 0,0 0 0,0 0 0,0 0 0,0 0 0,0 0 0,0 0 0,0 0 0,1 0 0,-1 0 0,0 0 0,0-1 0,0 1 0,0 0 0,0 0 0,0 0 0,0 0 0,0 0 0,1 0 0,-1 0 0,0 0 0,0 0 0,0 0 0,0 0 0,0 0 0,0 0 0,0 0 0,1 0 0,-1 0 0,0 0 0,0 0 0,0 0 0,0 0 0,0 0 0,0 0 0,0 1 0,0-1 0,1 0 0,-1 0 0,0 0 0,0 0 0,0 0 0,0 0 0,0 0 0,0 0 0,0 0 0,0 0 0,0 0 0,0 1 0,0-1 0,0 0 0,0 0 0,1 0 0,-1 0 0,0 0 0,0 0 0,4 14 0,0 15 0,-4 105 0,1 22 0,-1-153 0,0 0 0,0-1 0,1 1 0,-1 0 0,1-1 0,-1 1 0,1-1 0,0 1 0,0-1 0,0 1 0,0-1 0,0 1 0,0-1 0,1 0 0,-1 0 0,1 1 0,0-1 0,-1 0 0,1 0 0,0-1 0,0 1 0,1 0 0,-1-1 0,0 1 0,0-1 0,1 0 0,-1 0 0,1 0 0,-1 0 0,5 1 0,-4-2 0,1 0 0,0 0 0,-1 0 0,1-1 0,0 1 0,-1-1 0,1 0 0,-1 0 0,1 0 0,-1-1 0,0 1 0,1-1 0,-1 0 0,0 1 0,0-2 0,0 1 0,-1 0 0,1 0 0,0-1 0,-1 0 0,5-5 0,11-14 0,-33 47 0,0-2 0,-24 31 0,-3-1 0,-2-3 0,-96 87 0,101-106 0,29-25 0,0 1 0,1 1 0,0 0 0,-9 10 0,-115 129 0,129-143 0,0 0 0,0 1 0,1 0 0,-1-1 0,1 1 0,0 1 0,1-1 0,-1 0 0,1 1 0,0-1 0,0 1 0,1 0 0,0-1 0,0 1 0,0 0 0,0 7 0,2-10 0,-1 0 0,0 1 0,1-1 0,0 0 0,-1 0 0,1 0 0,0 0 0,1 0 0,-1 0 0,0-1 0,1 1 0,0 0 0,0-1 0,0 1 0,0-1 0,0 1 0,0-1 0,0 0 0,1 0 0,-1 0 0,1 0 0,0-1 0,-1 1 0,1 0 0,0-1 0,0 0 0,0 0 0,0 0 0,0 0 0,6 1 0,29 2 0,0-1 0,0-1 0,70-7 0,-7 1 0,-61 4 0,-25 2 0,-1-2 0,1 0 0,0-1 0,0 0 0,-1-1 0,18-5 0,-29 6 0,0-1 0,1 1 0,-1-1 0,0 0 0,0 0 0,0 0 0,0 0 0,0-1 0,-1 1 0,1-1 0,-1 1 0,0-1 0,1 0 0,-1 0 0,0 0 0,-1 0 0,1 0 0,0-1 0,-1 1 0,0 0 0,0-1 0,0 1 0,0-1 0,0 0 0,-1 1 0,0-1 0,0 1 0,0-1 0,0 0 0,-1-4 0,-1-11 0,-1 0 0,-1 0 0,-10-31 0,2 9 0,2 10 0,7 24 0,1-1 0,-1 1 0,1-1 0,1 0 0,-1 0 0,1 0 0,0-8 0,2 14 0,-1 0 0,1 0 0,-1 0 0,1 0 0,0 1 0,-1-1 0,1 0 0,0 0 0,0 1 0,0-1 0,1 1 0,-1-1 0,0 1 0,1-1 0,-1 1 0,1 0 0,-1-1 0,1 1 0,-1 0 0,1 0 0,0 0 0,0 0 0,-1 1 0,1-1 0,0 0 0,0 1 0,0-1 0,0 1 0,0 0 0,0 0 0,0 0 0,0 0 0,0 0 0,2 0 0,0 0 0,0 1 0,0 0 0,0-1 0,0 1 0,-1 0 0,1 1 0,0-1 0,-1 1 0,1 0 0,-1 0 0,1 0 0,-1 0 0,0 0 0,0 1 0,0-1 0,0 1 0,0 0 0,-1 0 0,1 0 0,-1 0 0,0 1 0,0-1 0,0 0 0,0 1 0,-1 0 0,2 4 0,3 6 0,0 1 0,-2 0 0,0 0 0,-1 0 0,3 23 0,11 61 134,-3-24-1633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40:26.135"/>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40:26.81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2:07:17.050"/>
    </inkml:context>
    <inkml:brush xml:id="br0">
      <inkml:brushProperty name="width" value="0.35" units="cm"/>
      <inkml:brushProperty name="height" value="0.35" units="cm"/>
      <inkml:brushProperty name="color" value="#FFFFFF"/>
    </inkml:brush>
  </inkml:definitions>
  <inkml:trace contextRef="#ctx0" brushRef="#br0">331 1 24575,'1'170'0,"-1"-167"0,0 0 0,1 0 0,-1 1 0,1-1 0,0 0 0,-1 0 0,1 0 0,1 0 0,-1 0 0,0 0 0,1-1 0,-1 1 0,1 0 0,0-1 0,0 1 0,0-1 0,0 1 0,1-1 0,-1 0 0,1 0 0,-1 0 0,1 0 0,0-1 0,-1 1 0,1-1 0,0 0 0,0 1 0,0-1 0,0 0 0,0-1 0,0 1 0,1-1 0,-1 1 0,0-1 0,0 0 0,0 0 0,0 0 0,1-1 0,3 0 0,2 0 0,0-1 0,-1 0 0,1 0 0,-1-1 0,1 0 0,-1-1 0,0 1 0,0-2 0,0 1 0,-1-1 0,1 0 0,-1-1 0,7-7 0,-3 2 0,-1 0 0,0-1 0,-1-1 0,0 1 0,-1-2 0,-1 1 0,0-1 0,8-22 0,-15 35 0,0 1 0,1-1 0,-1 1 0,0-1 0,0 0 0,1 1 0,-1-1 0,0 0 0,0 0 0,0 1 0,0-1 0,0 0 0,0 1 0,0-1 0,0 0 0,0 0 0,0 1 0,0-1 0,-1 0 0,1 1 0,0-1 0,-1 0 0,1 1 0,0-1 0,-1 0 0,-14 6 0,-17 26 0,13-2 0,1 0 0,1 2 0,2 0 0,0 1 0,-16 57 0,9-27 0,15-44 0,-17 53 0,23-67 0,0 1 0,0-1 0,0 0 0,1 0 0,0 0 0,0 0 0,0 1 0,0-1 0,0 0 0,1 0 0,0 0 0,0 0 0,0 0 0,2 5 0,-1-7 0,-1-1 0,1 1 0,-1 0 0,1-1 0,0 1 0,0-1 0,0 0 0,-1 1 0,1-1 0,1 0 0,-1 0 0,0-1 0,0 1 0,0 0 0,0-1 0,0 1 0,1-1 0,-1 0 0,0 1 0,1-1 0,-1 0 0,0 0 0,0-1 0,1 1 0,-1 0 0,0-1 0,0 0 0,0 1 0,1-1 0,-1 0 0,2-1 0,9-3 0,0-1 0,0 0 0,19-13 0,-19 11 0,0-1 0,0-1 0,-1 0 0,-1-1 0,0 0 0,0-1 0,-1 0 0,0 0 0,-1-1 0,-1 0 0,0-1 0,-1 0 0,0 0 0,-1-1 0,-1 0 0,0 0 0,-1 0 0,0 0 0,-2-1 0,0 1 0,0-1 0,-2 0 0,0 1 0,-4-32 0,4 43 0,-1 0 0,0-1 0,-1 1 0,1 0 0,-1 0 0,1 0 0,-1 0 0,-1 0 0,1 0 0,0 0 0,-1 1 0,0-1 0,0 1 0,0 0 0,0 0 0,-4-3 0,0 1 0,0 0 0,-1 1 0,1 1 0,0-1 0,-1 1 0,0 0 0,0 1 0,-10-3 0,3 2 0,0 1 0,-1 1 0,1 0 0,0 1 0,0 1 0,0 0 0,-1 1 0,1 1 0,-17 4 0,19-2 0,0 1 0,0 0 0,0 1 0,1 0 0,0 1 0,0 0 0,1 1 0,0 0 0,1 1 0,-10 11 0,5-4 0,2 1 0,1 0 0,0 1 0,1 0 0,-16 41 0,14-23 0,2-1 0,2 2 0,1-1 0,2 1 0,1 0 0,2 0 0,3 46 0,0-78 0,0-1 0,1 1 0,-1-1 0,1 0 0,1 1 0,-1-1 0,1 0 0,0 0 0,0 0 0,0 0 0,1 0 0,0 0 0,0 0 0,0-1 0,1 0 0,-1 0 0,8 7 0,-8-9 0,0 0 0,1 0 0,0 0 0,-1 0 0,1-1 0,0 1 0,0-1 0,0 0 0,0 0 0,0-1 0,0 1 0,0-1 0,0 0 0,0 0 0,0 0 0,0 0 0,0-1 0,0 0 0,0 0 0,0 0 0,-1 0 0,1 0 0,0-1 0,6-3 0,2-3 0,1 0 0,-2-1 0,1-1 0,-1 0 0,-1 0 0,1-1 0,-2 0 0,0-1 0,0 0 0,-1 0 0,0-1 0,-1 0 0,-1 0 0,0-1 0,5-18 0,-10 30 0,-1-1 0,1 1 0,-1-1 0,1 1 0,-1-1 0,0 0 0,0 1 0,0-1 0,0 0 0,0 1 0,-1-1 0,1 1 0,-1-1 0,0 1 0,1-1 0,-1 1 0,0-1 0,-1 1 0,1 0 0,0-1 0,-3-2 0,1 3 0,0-1 0,0 0 0,-1 1 0,1 0 0,0 0 0,-1 0 0,0 0 0,1 0 0,-1 1 0,0-1 0,0 1 0,-6-1 0,-5 0 0,-1 1 0,0 0 0,0 0 0,0 2 0,-29 4 0,27-2 0,1 1 0,1 1 0,-1 0 0,1 1 0,0 1 0,0 1 0,1 0 0,-20 14 0,27-17 0,1 1 0,-1 0 0,2 1 0,-1-1 0,1 1 0,0 1 0,0-1 0,1 1 0,0 0 0,0 0 0,1 1 0,0-1 0,1 1 0,0 0 0,0 0 0,1 0 0,-2 11 0,1 5 0,1 0 0,1 0 0,1 0 0,7 46 0,-6-64 0,0 0 0,0-1 0,1 1 0,0-1 0,0 0 0,1 1 0,-1-1 0,1 0 0,1 0 0,-1-1 0,1 1 0,0-1 0,0 1 0,1-1 0,0-1 0,0 1 0,0-1 0,0 1 0,0-1 0,1-1 0,0 1 0,0-1 0,6 2 0,5 1 0,0-2 0,0 0 0,0-2 0,1 1 0,-1-2 0,1-1 0,-1 0 0,1-1 0,-1 0 0,0-2 0,30-7 0,-43 8 0,0 0 0,1-1 0,-1 1 0,0-1 0,0 1 0,-1-1 0,1 0 0,0-1 0,-1 1 0,0-1 0,0 0 0,0 1 0,0-1 0,0 0 0,-1-1 0,0 1 0,3-8 0,3-10 0,-1 0 0,6-35 0,-1 4 0,-10 49 0,-1 1 0,0-1 0,0 0 0,-1 0 0,1 0 0,-1 0 0,0 0 0,0 1 0,0-1 0,0 0 0,-1 0 0,-1-6 0,2 9 0,-1-1 0,0 0 0,-1 1 0,1-1 0,0 1 0,0-1 0,-1 1 0,1-1 0,0 1 0,-1 0 0,0 0 0,1 0 0,-1 0 0,0 0 0,1 0 0,-1 0 0,0 0 0,0 1 0,0-1 0,1 1 0,-1-1 0,0 1 0,0 0 0,0 0 0,0 0 0,-4 0 0,-1 0 0,-1 0 0,1 0 0,0 1 0,0 0 0,0 1 0,-1-1 0,1 1 0,0 0 0,1 1 0,-1 0 0,0 0 0,1 1 0,0-1 0,0 1 0,0 1 0,0-1 0,0 1 0,1 0 0,0 0 0,0 0 0,0 1 0,1 0 0,-4 7 0,7-12 0,0 1 0,0 0 0,1 0 0,-1 0 0,1 0 0,-1-1 0,1 1 0,0 0 0,-1 0 0,1 0 0,0 0 0,0 0 0,1 0 0,-1 0 0,0 0 0,1 0 0,-1-1 0,1 1 0,-1 0 0,1 0 0,0 0 0,0-1 0,0 1 0,0 0 0,0-1 0,0 1 0,0-1 0,1 1 0,-1-1 0,0 0 0,1 1 0,-1-1 0,1 0 0,0 0 0,-1 0 0,1 0 0,0 0 0,-1-1 0,4 2 0,8 3 0,0 0 0,1-1 0,-1 0 0,16 2 0,-23-5 0,19 5 0,-1 2 0,1 1 0,-2 1 0,1 0 0,-1 2 0,-1 1 0,31 23 0,-40-29 0,-1 0 0,2-1 0,18 6 0,-18-7 0,-1 0 0,0 1 0,21 12 0,-25-12 0,0 0 0,0-1 0,0-1 0,1 0 0,0 0 0,0-1 0,0 0 0,0 0 0,0-1 0,1-1 0,-1 0 0,1 0 0,-1-1 0,1 0 0,-1-1 0,1 0 0,16-4 0,-25 4 0,0 0 0,1 0 0,-1 0 0,0 0 0,0 0 0,0 0 0,0-1 0,0 1 0,0-1 0,0 1 0,0-1 0,-1 0 0,1 0 0,-1 0 0,1 1 0,-1-2 0,0 1 0,1 0 0,-1 0 0,0 0 0,-1-1 0,1 1 0,1-4 0,-2 1 0,0 1 0,0 0 0,-1 0 0,1 0 0,-1 0 0,0 0 0,0 0 0,-1 0 0,1 0 0,-1 0 0,0 0 0,-4-6 0,0 0 0,0 1 0,-1 1 0,0-1 0,0 1 0,-1 1 0,0-1 0,0 1 0,-1 0 0,0 1 0,-11-6 0,13 9 0,-2 0 0,1 0 0,0 0 0,0-1 0,0 0 0,0-1 0,1 0 0,-1 0 0,1 0 0,1-1 0,-1 0 0,1 0 0,0-1 0,0 0 0,-4-8 0,2 3 0,2 0 0,0-1 0,1 0 0,0 0 0,1 0 0,0 0 0,1-1 0,0 0 0,2 0 0,-1 1 0,2-25 0,0 30 0,1 1 0,0 0 0,0 0 0,1 0 0,0 0 0,0 0 0,1 0 0,0 1 0,0-1 0,0 1 0,1 0 0,0 0 0,0 0 0,0 0 0,1 1 0,0-1 0,0 1 0,1 0 0,-1 1 0,1 0 0,0-1 0,0 2 0,0-1 0,9-3 0,-13 6 0,1 0 0,-1 0 0,1 0 0,0 0 0,-1 1 0,1-1 0,0 1 0,-1-1 0,1 1 0,0 0 0,0 0 0,-1 0 0,1 1 0,0-1 0,0 1 0,-1-1 0,1 1 0,-1 0 0,1 0 0,0 0 0,-1 0 0,0 1 0,1-1 0,-1 1 0,0-1 0,0 1 0,0 0 0,0 0 0,0 0 0,0 0 0,0 0 0,0 0 0,-1 0 0,0 1 0,1-1 0,-1 1 0,0-1 0,0 1 0,1 2 0,3 8 0,-1 0 0,-1 0 0,1 1 0,-2-1 0,0 1 0,0 20 0,-1-3 0,0 7 0,-5 56 0,3-84 0,0 0 0,-1 0 0,0 0 0,-1-1 0,0 1 0,-1-1 0,0 1 0,0-1 0,-1-1 0,-9 15 0,14-23 0,-1 1 0,1-1 0,0 1 0,0-1 0,-1 1 0,1-1 0,0 1 0,-1-1 0,1 1 0,-1-1 0,1 0 0,0 1 0,-1-1 0,1 0 0,-1 1 0,1-1 0,-1 0 0,1 0 0,-1 1 0,1-1 0,-1 0 0,0 0 0,1 0 0,-1 0 0,1 1 0,-1-1 0,1 0 0,-1 0 0,0 0 0,1 0 0,-1-1 0,1 1 0,-1 0 0,1 0 0,-2 0 0,-7-22 0,4-39 0,5 56 0,-2-42 0,2 0 0,2 0 0,2 0 0,2 0 0,22-80 0,-19 96 0,0-1 0,-2 1 0,-2-1 0,3-57 0,-2 137 0,1-1 0,19 60 0,-18-72 0,36 100 0,-27-89 0,13 59 0,-16-47-11,-7-33-440,-1-1-1,4 43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0:31.068"/>
    </inkml:context>
    <inkml:brush xml:id="br0">
      <inkml:brushProperty name="width" value="0.05" units="cm"/>
      <inkml:brushProperty name="height" value="0.05" units="cm"/>
      <inkml:brushProperty name="color" value="#004F8B"/>
    </inkml:brush>
  </inkml:definitions>
  <inkml:trace contextRef="#ctx0" brushRef="#br0">365 124 24575,'-2'15'0,"-1"1"0,-1 0 0,0-1 0,0 0 0,-2 0 0,0 0 0,-1 0 0,0-1 0,-14 20 0,16-27 0,-1-1 0,0 1 0,0-1 0,0-1 0,-1 1 0,1-1 0,-1 0 0,0-1 0,-1 1 0,1-1 0,-1-1 0,0 0 0,-10 3 0,16-5 0,-1 0 0,0-1 0,0 1 0,0-1 0,0 0 0,0 0 0,0 0 0,0 0 0,0 0 0,0-1 0,0 0 0,0 1 0,1-1 0,-1 0 0,0 0 0,-4-3 0,4 2 0,1 0 0,0 0 0,0 0 0,-1-1 0,1 1 0,1-1 0,-1 0 0,0 1 0,1-1 0,-1 0 0,1 0 0,0 0 0,0 0 0,0 0 0,0 0 0,1 0 0,-1 0 0,1-7 0,0-2 0,1 0 0,0 0 0,1 0 0,1 0 0,-1 0 0,2 1 0,0-1 0,0 1 0,1 0 0,0 0 0,1 1 0,1-1 0,-1 1 0,2 0 0,-1 1 0,1 0 0,1 0 0,16-13 0,-24 21 0,0 0 0,1 0 0,-1 0 0,0 0 0,1 0 0,-1 0 0,0 1 0,1-1 0,-1 1 0,1-1 0,0 1 0,-1-1 0,1 1 0,-1 0 0,1 0 0,-1-1 0,1 1 0,0 1 0,-1-1 0,1 0 0,0 0 0,-1 0 0,1 1 0,-1-1 0,1 1 0,-1-1 0,3 2 0,-2 1 0,0-1 0,1 0 0,-1 1 0,-1-1 0,1 1 0,0-1 0,-1 1 0,1 0 0,-1 0 0,0 0 0,0 0 0,0 0 0,1 4 0,2 14 0,-1 0 0,-1 1 0,-1 26 0,-1-42 0,-1 39 0,-1-1 0,-15 78 0,13-99 0,-2-1 0,-1 1 0,0-1 0,-2-1 0,0 1 0,-2-1 0,-14 21 0,24-40 0,-1 1 0,1-1 0,-1 0 0,0 0 0,0 0 0,0 0 0,0 0 0,0 0 0,0 0 0,-1-1 0,1 1 0,-1-1 0,1 0 0,-1 1 0,1-1 0,-1 0 0,-4 0 0,5-1 0,1 0 0,-1 0 0,0-1 0,1 1 0,-1-1 0,1 1 0,-1-1 0,0 1 0,1-1 0,0 0 0,-1 0 0,1 0 0,-1 0 0,1 0 0,0 0 0,0 0 0,0-1 0,0 1 0,0 0 0,0-1 0,0 1 0,0-1 0,0 1 0,0-1 0,1 1 0,-1-1 0,1 1 0,-1-1 0,1 0 0,-1-2 0,-5-26 0,2-1 0,0 1 0,2-1 0,2 1 0,3-36 0,-1 9 0,-2 30 0,2-1 0,10-48 0,-11 68 0,1 1 0,0-1 0,0 1 0,1-1 0,0 1 0,1 0 0,-1 0 0,1 1 0,0-1 0,1 1 0,0 0 0,0 0 0,0 0 0,11-8 0,-16 13 0,1 1 0,0 0 0,-1-1 0,1 1 0,0 0 0,-1-1 0,1 1 0,0 0 0,0 0 0,0 0 0,-1-1 0,1 1 0,0 0 0,0 0 0,-1 0 0,1 0 0,0 1 0,0-1 0,0 0 0,-1 0 0,1 0 0,0 1 0,-1-1 0,1 0 0,0 1 0,0-1 0,-1 0 0,1 1 0,0-1 0,-1 1 0,1-1 0,-1 1 0,1-1 0,-1 1 0,1 0 0,-1-1 0,1 1 0,-1 0 0,0-1 0,1 1 0,-1 0 0,0-1 0,1 1 0,-1 0 0,0 0 0,0 0 0,0-1 0,0 1 0,0 0 0,0 1 0,7 45 0,-7-44 0,0 1 0,2 22 0,-2-1 0,-3 35 0,2-55 0,1 0 0,-1 0 0,0 0 0,0 0 0,-1 0 0,1 0 0,-1 0 0,0 0 0,0-1 0,-1 1 0,1-1 0,-1 0 0,0 1 0,0-1 0,-1 0 0,1-1 0,-1 1 0,-7 5 0,10-8 0,0-1 0,0 1 0,0-1 0,0 1 0,0-1 0,0 1 0,-1-1 0,1 1 0,0-1 0,0 0 0,0 0 0,-1 0 0,1 0 0,0 1 0,0-2 0,-1 1 0,1 0 0,0 0 0,0 0 0,-1-1 0,1 1 0,0 0 0,0-1 0,0 1 0,-2-2 0,1 1 0,1-1 0,-1 0 0,0 1 0,1-1 0,-1 0 0,1 0 0,0 0 0,0 0 0,0-1 0,0 1 0,0 0 0,-1-3 0,-1-6 0,1 1 0,0-1 0,0 0 0,1-18 0,0 23 0,1 0 0,1 0 0,-1 0 0,1 0 0,0-1 0,0 1 0,0 1 0,1-1 0,0 0 0,0 0 0,1 1 0,0-1 0,0 1 0,0 0 0,8-10 0,-11 15 0,0-1 0,1 1 0,-1-1 0,1 1 0,-1-1 0,1 1 0,-1 0 0,1-1 0,-1 1 0,1 0 0,-1-1 0,1 1 0,-1 0 0,1 0 0,-1-1 0,1 1 0,0 0 0,-1 0 0,1 0 0,-1 0 0,1 0 0,0 0 0,-1 0 0,1 0 0,0 0 0,-1 0 0,1 0 0,-1 0 0,1 1 0,-1-1 0,1 0 0,0 0 0,-1 1 0,1-1 0,9 23 0,-7 31 0,-7-28 0,-2-1 0,-1-1 0,-1 1 0,0-1 0,-2-1 0,-1 1 0,-1-2 0,-19 28 0,28-45 0,0 0 0,0-1 0,0 0 0,-1 0 0,1 0 0,-1 0 0,0-1 0,-5 4 0,8-6 0,1-1 0,-1 1 0,0-1 0,0 0 0,1 1 0,-1-1 0,0 0 0,0 0 0,0 0 0,1 1 0,-1-1 0,0 0 0,0 0 0,0 0 0,0 0 0,1 0 0,-1-1 0,0 1 0,0 0 0,0 0 0,1 0 0,-2-1 0,1 0 0,-1 0 0,1 0 0,0 0 0,0-1 0,0 1 0,0 0 0,0-1 0,0 1 0,0 0 0,0-1 0,1 1 0,-1-1 0,1 1 0,-1-1 0,0-2 0,-2-11 0,0 0 0,0-1 0,2 1 0,0 0 0,1-1 0,3-24 0,2-2 0,14-46 0,-19 86 0,0 0 0,1 0 0,-1 0 0,1 0 0,0 0 0,-1 0 0,1 0 0,0 1 0,0-1 0,0 0 0,0 0 0,1 1 0,1-3 0,-3 4 0,0 0 0,1 0 0,-1 0 0,1 0 0,-1 0 0,1 0 0,-1 0 0,0-1 0,1 1 0,-1 1 0,1-1 0,-1 0 0,1 0 0,-1 0 0,1 0 0,-1 0 0,0 0 0,1 0 0,-1 1 0,1-1 0,-1 0 0,0 0 0,1 1 0,-1-1 0,0 0 0,1 0 0,-1 1 0,0-1 0,1 0 0,-1 1 0,0-1 0,0 0 0,0 1 0,1 0 0,2 4 0,0 0 0,-1 1 0,0-1 0,0 1 0,0 0 0,-1 0 0,2 7 0,1 12 0,-1 0 0,-1 1 0,-1-1 0,-1 1 0,-1-1 0,-6 32 0,7-56 0,0 0 0,0 0 0,-1 0 0,1 0 0,0 0 0,0 0 0,-1 0 0,1 0 0,0 0 0,-1 0 0,1-1 0,-1 1 0,1 0 0,-1 0 0,1 0 0,-1 0 0,0-1 0,1 1 0,-1 0 0,0 0 0,0-1 0,-1 2 0,-7-18 0,0-38 0,7 29 0,2 0 0,0 0 0,2-1 0,1 1 0,1 0 0,1 0 0,1 1 0,13-32 0,-9 43 0,-2 16 0,1 27 0,-2 256 0,-7-268 0,0-52 0,1 1 0,10-59 0,-9 82 0,0-1 0,1 1 0,0 0 0,0 0 0,1 0 0,1 1 0,0-1 0,0 1 0,0 0 0,1 0 0,1 1 0,14-15 0,-20 22 0,0 0 0,-1 0 0,1 0 0,0 0 0,1 0 0,-1 0 0,0 0 0,0 1 0,0-1 0,0 1 0,1-1 0,-1 1 0,0-1 0,0 1 0,1-1 0,-1 1 0,0 0 0,1 0 0,-1 0 0,1 0 0,-1 0 0,0 0 0,1 0 0,-1 0 0,0 0 0,1 1 0,-1-1 0,0 1 0,0-1 0,1 1 0,-1-1 0,0 1 0,0 0 0,0-1 0,0 1 0,0 0 0,0 0 0,0 0 0,0 0 0,0 0 0,2 2 0,-3-2 0,1-1 0,-1 0 0,1 1 0,0-1 0,-1 0 0,1 0 0,0 0 0,0 1 0,-1-1 0,1 0 0,0 0 0,-1 0 0,1 0 0,0 0 0,0 0 0,-1 0 0,1 0 0,0-1 0,-1 1 0,1 0 0,0 0 0,-1-1 0,1 1 0,0 0 0,-1-1 0,1 1 0,-1 0 0,1-1 0,0 1 0,-1-1 0,1 1 0,-1-1 0,1 1 0,-1-1 0,0 1 0,1-1 0,-1 0 0,0 1 0,1-1 0,-1 0 0,0 1 0,0-1 0,1 0 0,21-39 0,-19 34 0,3-6 0,9-19 0,1 1 0,28-37 0,-44 67 0,0-1 0,0 1 0,0-1 0,1 1 0,-1 0 0,0-1 0,0 1 0,1-1 0,-1 1 0,0 0 0,0-1 0,1 1 0,-1 0 0,0-1 0,1 1 0,-1 0 0,0-1 0,1 1 0,-1 0 0,1 0 0,-1 0 0,0-1 0,1 1 0,-1 0 0,1 0 0,-1 0 0,1 0 0,-1 0 0,1 0 0,-1 0 0,0 0 0,1 0 0,-1 0 0,1 0 0,-1 0 0,1 0 0,-1 0 0,1 0 0,-1 0 0,0 1 0,1-1 0,-1 0 0,1 1 0,5 23 0,-9 34 0,2-50 0,0-1 0,-1 0 0,0 0 0,0 0 0,-1 0 0,0-1 0,0 1 0,-1-1 0,1 0 0,-1 1 0,-5 4 0,5-10 0,8-10 0,9-14 0,-11 21 0,33-41 0,-34 42 0,0 0 0,0 0 0,0 0 0,0-1 0,0 1 0,0 0 0,0 0 0,1 0 0,-1 1 0,0-1 0,1 0 0,-1 0 0,0 1 0,1-1 0,-1 1 0,1-1 0,-1 1 0,1 0 0,-1-1 0,1 1 0,-1 0 0,1 0 0,-1 0 0,1 0 0,-1 0 0,1 0 0,-1 1 0,1-1 0,-1 0 0,0 1 0,3 0 0,-4 0 0,1 0 0,0 1 0,0-1 0,-1 0 0,1 0 0,-1 0 0,1 1 0,-1-1 0,1 0 0,-1 1 0,0-1 0,0 0 0,0 1 0,0-1 0,0 1 0,0-1 0,0 0 0,0 1 0,0-1 0,-1 0 0,1 1 0,0-1 0,-1 0 0,1 0 0,-1 1 0,0-1 0,1 0 0,-1 0 0,0 0 0,0 0 0,0 0 0,0 0 0,0 0 0,0 0 0,0 0 0,0 0 0,0 0 0,0 0 0,0-1 0,0 1 0,-3 0 0,3 0 0,1-1 0,-1 1 0,0-1 0,1 1 0,-1-1 0,0 1 0,0-1 0,1 0 0,-1 0 0,0 1 0,0-1 0,0 0 0,1 0 0,-1 0 0,0 0 0,0 0 0,0 0 0,0 0 0,1 0 0,-1 0 0,0 0 0,0 0 0,0-1 0,0 1 0,0-1 0,1 0 0,-1-1 0,1 1 0,0 0 0,0 0 0,0 0 0,0-1 0,0 1 0,0 0 0,0 0 0,0 0 0,0-1 0,0 1 0,0 0 0,1 0 0,-1 0 0,1 0 0,-1-1 0,1 1 0,-1 0 0,1 0 0,0 0 0,-1 0 0,2-1 0,4-10 0,1 1 0,0 0 0,1 1 0,0-1 0,0 1 0,1 1 0,1 0 0,-1 0 0,1 0 0,1 2 0,14-10 0,-23 16 0,-1 1 0,0-1 0,1 0 0,-1 1 0,1-1 0,-1 1 0,1-1 0,-1 1 0,1 0 0,0-1 0,-1 1 0,1 0 0,-1 0 0,1 0 0,0 1 0,-1-1 0,1 0 0,-1 0 0,1 1 0,-1-1 0,1 1 0,-1 0 0,1-1 0,-1 1 0,1 0 0,-1 0 0,0 0 0,1 0 0,-1 0 0,0 0 0,0 0 0,0 0 0,0 0 0,0 1 0,0-1 0,0 0 0,0 1 0,-1-1 0,1 1 0,0-1 0,-1 1 0,1-1 0,-1 1 0,0-1 0,1 3 0,-1-1 0,0 1 0,0-1 0,0 0 0,0 0 0,0 0 0,-1 0 0,1 0 0,-1 0 0,0 0 0,0 0 0,0 0 0,0 0 0,-1 0 0,1 0 0,-1-1 0,1 1 0,-1 0 0,0-1 0,0 1 0,-1-1 0,1 0 0,0 0 0,-5 3 0,-5 1 0,0 0 0,-1-1 0,-23 7 0,24-9 0,0 0 0,1 2 0,0-1 0,0 1 0,-20 12 0,3 4 0,0 1 0,1 1 0,1 1 0,1 1 0,2 1 0,0 2 0,-29 45 0,51-70 0,-26 35 0,26-37 0,1-1 0,0 1 0,-1 0 0,1-1 0,-1 1 0,1-1 0,-1 0 0,1 1 0,-1-1 0,1 1 0,-1-1 0,0 0 0,1 1 0,-1-1 0,1 0 0,-1 1 0,0-1 0,1 0 0,-1 0 0,0 0 0,0 0 0,1 0 0,-1 0 0,0 0 0,1 0 0,-1 0 0,0 0 0,1 0 0,-1 0 0,0 0 0,1-1 0,-1 1 0,0 0 0,1 0 0,-1-1 0,1 1 0,-1-1 0,0 1 0,1 0 0,-1-1 0,1 1 0,-1-1 0,1 1 0,0-1 0,-1 1 0,1-1 0,-1 0 0,1 1 0,0-1 0,-1 1 0,1-1 0,0 0 0,0 1 0,0-1 0,-1 0 0,1 1 0,0-1 0,0-1 0,-3-25 0,0 7 0,-5 36 0,5-5 0,0 0 0,-1 0 0,-1 0 0,1-1 0,-2 0 0,1 0 0,-10 11 0,8-17 0,8-12 0,8-14 0,10-10 0,1 1 0,2 1 0,1 1 0,1 1 0,1 1 0,51-41 0,-63 58 0,1 1 0,1 0 0,0 2 0,0-1 0,0 2 0,1 0 0,22-6 0,45-17 0,-69 21 0,0-1 0,0 0 0,-1-1 0,-1-1 0,0 0 0,0 0 0,-1-1 0,15-21 0,-25 33 0,-1 0 0,0-1 0,0 1 0,0 0 0,0 0 0,0 0 0,1 0 0,-1 0 0,0 0 0,0 0 0,0 0 0,0-1 0,0 1 0,0 0 0,0 0 0,0 0 0,1 0 0,-1 0 0,0-1 0,0 1 0,0 0 0,0 0 0,0 0 0,0 0 0,0-1 0,0 1 0,0 0 0,0 0 0,0 0 0,0 0 0,0 0 0,0-1 0,0 1 0,0 0 0,0 0 0,0 0 0,0 0 0,0-1 0,-1 1 0,1 0 0,0 0 0,0 0 0,0 0 0,0 0 0,0 0 0,0-1 0,0 1 0,0 0 0,-1 0 0,1 0 0,0 0 0,0 0 0,0 0 0,-1 0 0,-13 2 0,-29 14 0,29-10 0,-64 23 0,-2-3 0,0-4 0,-105 15 0,141-37 0,44 0 0,0 0 0,0 0 0,0 0 0,-1 0 0,1 0 0,0 0 0,0 0 0,0 0 0,0 0 0,-1 0 0,1 0 0,0 0 0,0 0 0,0 0 0,0 0 0,-1-1 0,1 1 0,0 0 0,0 0 0,0 0 0,0 0 0,0 0 0,0 0 0,-1 0 0,1-1 0,0 1 0,0 0 0,0 0 0,0 0 0,0 0 0,0 0 0,0-1 0,0 1 0,0 0 0,0 0 0,0 0 0,0 0 0,0-1 0,0 1 0,0 0 0,0 0 0,0 0 0,0-1 0,0 1 0,0 0 0,0 0 0,0 0 0,0 0 0,0 0 0,0-1 0,0 1 0,0 0 0,20-12 0,10 0-170,1 2-1,0 1 0,1 2 1,0 0-1,0 3 0,0 0 1,48 2-1,-49 2-6655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1:04.693"/>
    </inkml:context>
    <inkml:brush xml:id="br0">
      <inkml:brushProperty name="width" value="0.05" units="cm"/>
      <inkml:brushProperty name="height" value="0.05" units="cm"/>
      <inkml:brushProperty name="color" value="#00355C"/>
    </inkml:brush>
  </inkml:definitions>
  <inkml:trace contextRef="#ctx0" brushRef="#br0">222 76 24575,'6'-1'0,"0"1"0,0 1 0,0-1 0,0 1 0,-1 0 0,1 0 0,0 1 0,-1-1 0,11 6 0,-13-5 0,0 0 0,0 0 0,-1 1 0,1-1 0,-1 1 0,1-1 0,-1 1 0,0 0 0,0 0 0,0 0 0,0 0 0,-1 0 0,1 1 0,-1-1 0,0 0 0,0 1 0,1 6 0,2 25 0,-2 1 0,-4 67 0,2-90 0,-1-30 0,-1-25 0,2-1 0,2 1 0,12-71 0,-6 93 0,-3 28 0,-5 37 0,-4-26 0,-1 0 0,-1 0 0,-1 0 0,-11 21 0,6-27 0,4-21 0,4-29 0,5 26 0,0-1 0,0 1 0,2 0 0,-1 0 0,1 0 0,1 0 0,0 1 0,1-1 0,0 1 0,8-13 0,-12 22 0,-1 0 0,1 0 0,-1 0 0,1 0 0,0 0 0,0 1 0,-1-1 0,1 0 0,0 0 0,0 1 0,0-1 0,0 0 0,0 1 0,0-1 0,0 1 0,0-1 0,0 1 0,0 0 0,0-1 0,0 1 0,0 0 0,0 0 0,0 0 0,0 0 0,0 0 0,0 0 0,2 0 0,-2 1 0,1-1 0,-1 1 0,1 0 0,-1 0 0,0 1 0,1-1 0,-1 0 0,0 0 0,0 0 0,0 1 0,0-1 0,0 1 0,0-1 0,0 1 0,0 1 0,3 7 0,0-1 0,-1 1 0,0 0 0,1 15 0,-3 23 0,-2-40 0,1 0 0,0 0 0,0 0 0,1 0 0,0 0 0,0 0 0,1 0 0,4 14 0,-6-22 0,0 0 0,0 0 0,1 1 0,-1-1 0,0 0 0,0 0 0,0 0 0,1 0 0,-1 0 0,0 1 0,0-1 0,1 0 0,-1 0 0,0 0 0,0 0 0,0 0 0,1 0 0,-1 0 0,0 0 0,1 0 0,-1 0 0,0 0 0,0 0 0,1 0 0,-1 0 0,0 0 0,0 0 0,1 0 0,-1 0 0,0 0 0,0 0 0,1 0 0,-1 0 0,0-1 0,0 1 0,0 0 0,1 0 0,-1 0 0,0 0 0,0-1 0,0 1 0,1 0 0,-1 0 0,0 0 0,0-1 0,0 1 0,0 0 0,0 0 0,0-1 0,1 1 0,8-16 0,-8 15 0,20-39 0,-8 14 0,1 0 0,1 1 0,2 0 0,26-30 0,-42 53 0,0 0 0,1 1 0,-1-1 0,1 1 0,-1-1 0,1 1 0,0 0 0,-1 0 0,1-1 0,0 1 0,0 0 0,0 1 0,0-1 0,0 0 0,0 1 0,0-1 0,0 1 0,0-1 0,3 1 0,-4 0 0,0 1 0,0-1 0,0 1 0,0-1 0,0 1 0,0 0 0,0 0 0,-1-1 0,1 1 0,0 0 0,0 0 0,0 0 0,-1 0 0,1 0 0,0 0 0,-1 0 0,1 0 0,-1 0 0,0 0 0,1 0 0,-1 0 0,0 0 0,1 0 0,-1 2 0,1 5 0,0 0 0,0 1 0,-1-1 0,0 1 0,-1-1 0,0 0 0,-3 16 0,-20 45 0,22-64 0,0 0 0,0 0 0,-1-1 0,0 1 0,0-1 0,0 1 0,0-1 0,-1 0 0,1 0 0,-1-1 0,-6 5 0,10-7 0,-1-1 0,0 0 0,0 0 0,1 1 0,-1-1 0,0 0 0,0 0 0,0 0 0,1 0 0,-1 0 0,0 0 0,0 0 0,0 0 0,0 0 0,1 0 0,-1-1 0,0 1 0,0 0 0,0 0 0,1-1 0,-1 1 0,0 0 0,1-1 0,-1 1 0,0-1 0,1 1 0,-1-1 0,0 0 0,1 1 0,-1-1 0,1 1 0,-1-1 0,1 0 0,-1 0 0,1 1 0,0-1 0,-1 0 0,1 0 0,0 1 0,-1-1 0,1 0 0,0 0 0,0 0 0,0 1 0,0-1 0,0 0 0,0-1 0,-6-45 0,5 46 0,3-191 0,-1 262 0,-1-57 0,0-48 0,-3 13 0,-3 49 0,-1 3 0,3-17 0,-2 9 0,-17 41 0,21-59 0,1-1 0,-1 1 0,0 0 0,0-1 0,0 0 0,0 1 0,-1-1 0,1 0 0,-1 0 0,0 0 0,0-1 0,0 1 0,0-1 0,-1 0 0,1 1 0,0-1 0,-1-1 0,-5 3 0,7-4 0,1 0 0,0 0 0,-1 0 0,1 0 0,0 0 0,0 0 0,-1-1 0,1 1 0,0 0 0,0-1 0,-1 1 0,1-1 0,0 0 0,0 1 0,0-1 0,0 0 0,0 0 0,0 0 0,0 1 0,0-1 0,0 0 0,0 0 0,0 0 0,1-1 0,-1 1 0,0 0 0,1 0 0,-1 0 0,1 0 0,-1-1 0,1 1 0,0 0 0,-1-3 0,-7-47 0,8 50 0,-1-40 0,1 27 0,1 31 0,-1-7 0,1 117 0,-2-112 0,-1 0 0,0 1 0,-1-1 0,-1 0 0,-10 29 0,13-42 0,1-1 0,-1 0 0,1 1 0,-1-1 0,1 0 0,-1 1 0,0-1 0,0 0 0,0 0 0,0 0 0,0 0 0,0 0 0,0 0 0,0 0 0,0 0 0,0 0 0,-2 1 0,3-2 0,-1 0 0,0-1 0,1 1 0,-1 0 0,1 0 0,-1 0 0,1 0 0,-1-1 0,1 1 0,-1 0 0,1 0 0,-1-1 0,1 1 0,-1 0 0,1-1 0,-1 1 0,1-1 0,0 1 0,-1-1 0,1 1 0,0-1 0,-1 1 0,1-1 0,0 1 0,-1-1 0,1 1 0,0-2 0,-3-5 0,1-1 0,-1 1 0,2-1 0,-2-14 0,-3-47 0,3 0 0,7-70 0,-11 189 0,-2-1 0,-2 0 0,-2-1 0,-3-1 0,-1 0 0,-36 69 0,52-115 0,1 1 0,-1-1 0,0 1 0,0 0 0,1-1 0,-1 1 0,0-1 0,0 0 0,0 1 0,-1-1 0,1 0 0,0 0 0,0 0 0,-1 1 0,1-1 0,-1-1 0,1 1 0,-1 0 0,1 0 0,-1 0 0,1-1 0,-1 1 0,0-1 0,-2 1 0,2-2 0,1 0 0,-1-1 0,1 1 0,0 0 0,-1-1 0,1 1 0,0-1 0,0 1 0,0-1 0,0 0 0,0 0 0,0 1 0,1-1 0,-1 0 0,1 0 0,-1 0 0,1 0 0,0 1 0,-1-1 0,1 0 0,0 0 0,0-2 0,-1-29 0,1 0 0,2 0 0,1 0 0,1 1 0,2-1 0,2 1 0,16-46 0,-24 77 0,0-1 0,0 1 0,1 0 0,-1 0 0,0 0 0,1 0 0,-1 0 0,0 0 0,1 0 0,-1 0 0,1 1 0,0-1 0,-1 0 0,1 0 0,0 0 0,-1 1 0,1-1 0,0 0 0,0 0 0,0 1 0,0-1 0,1 0 0,6 18 0,-2 41 0,-6-57 0,1 24 0,2 125 0,-4-132 0,0 0 0,-2 0 0,0 0 0,0 0 0,-12 32 0,15-50 0,0 0 0,0 0 0,0 0 0,0 1 0,0-1 0,0 0 0,0 0 0,0 0 0,0 1 0,-1-1 0,1 0 0,0 0 0,0 0 0,0 0 0,0 1 0,0-1 0,0 0 0,0 0 0,0 0 0,0 0 0,-1 0 0,1 1 0,0-1 0,0 0 0,0 0 0,0 0 0,0 0 0,-1 0 0,1 0 0,0 0 0,0 1 0,0-1 0,0 0 0,-1 0 0,1 0 0,0 0 0,0 0 0,0 0 0,0 0 0,-1 0 0,1 0 0,0 0 0,0 0 0,0 0 0,-1 0 0,1 0 0,0 0 0,0 0 0,-1-1 0,-3-10 0,0-20 0,0-14 0,3 0 0,1 1 0,2-1 0,14-76 0,-16 120 0,0 0 0,0 0 0,0 0 0,0 0 0,0 1 0,1-1 0,-1 0 0,0 0 0,0 0 0,1 0 0,-1 0 0,1 1 0,-1-1 0,0 0 0,1 0 0,-1 1 0,1-1 0,0 0 0,-1 1 0,1-1 0,0 1 0,-1-1 0,1 1 0,0-1 0,1 0 0,-1 2 0,-1 0 0,1 0 0,0 0 0,-1 0 0,1 0 0,-1 0 0,1 0 0,-1 1 0,1-1 0,-1 0 0,0 0 0,0 0 0,1 1 0,-1-1 0,0 0 0,0 0 0,0 1 0,-1 0 0,0 34 0,-1-1 0,-2 1 0,-13 53 0,-37 102 0,46-164 0,5-15 0,0 0 0,-1 0 0,0 0 0,0-1 0,-2 0 0,1 1 0,-1-2 0,-1 1 0,-9 10 0,16-20 0,0-1 0,0 0 0,-1 1 0,1-1 0,0 0 0,-1 0 0,1 1 0,0-1 0,-1 0 0,1 0 0,0 1 0,-1-1 0,1 0 0,-1 0 0,1 0 0,-1 0 0,1 1 0,0-1 0,-1 0 0,1 0 0,-1 0 0,1 0 0,-1 0 0,1 0 0,0 0 0,-1 0 0,1 0 0,-1-1 0,1 1 0,-1 0 0,1 0 0,0 0 0,-1 0 0,1-1 0,-1 1 0,1 0 0,-1-1 0,-8-19 0,1-27 0,8 47 0,-6-191 0,7 162 0,2-1 0,0 1 0,2 0 0,11-38 0,-16 67 0,0 1 0,0-1 0,0 0 0,0 0 0,0 0 0,0 0 0,0 0 0,0 0 0,0 0 0,1 0 0,-1 0 0,0 0 0,0 1 0,0-1 0,0 0 0,0 0 0,0 0 0,0 0 0,1 0 0,-1 0 0,0 0 0,0 0 0,0 0 0,0 0 0,0 0 0,0 0 0,0 0 0,1 0 0,-1 0 0,0 0 0,0 0 0,0 0 0,0 0 0,0 0 0,0 0 0,0-1 0,1 1 0,-1 0 0,0 0 0,0 0 0,0 0 0,0 0 0,0 0 0,0 0 0,0 0 0,0 0 0,0 0 0,0 0 0,0-1 0,1 1 0,-1 0 0,0 0 0,0 0 0,0 0 0,0 0 0,0 0 0,0 0 0,0-1 0,0 1 0,0 0 0,0 0 0,0 0 0,5 17 0,0 25 0,-4 160 0,-1-467 0,1 354 0,2-41 0,-3 0 0,-1-1 0,-3 0 0,-18 86 0,23-133 0,-1 0 0,0 1 0,0-1 0,0 0 0,0 0 0,0 0 0,0 1 0,0-1 0,0 0 0,0 0 0,0 1 0,0-1 0,0 0 0,0 0 0,0 0 0,0 1 0,0-1 0,0 0 0,0 0 0,0 1 0,0-1 0,0 0 0,0 0 0,-1 0 0,1 1 0,0-1 0,0 0 0,0 0 0,0 0 0,0 0 0,-1 1 0,1-1 0,0 0 0,0 0 0,0 0 0,0 0 0,-1 0 0,1 0 0,0 1 0,0-1 0,-1 0 0,1 0 0,0 0 0,0 0 0,0 0 0,-1 0 0,1 0 0,0 0 0,0 0 0,-1 0 0,1 0 0,0 0 0,0 0 0,0 0 0,-1-1 0,-4-15 0,1-29 0,4-51 0,1 58 0,-1 32 0,0 14 0,0 245-1365,0-221-5461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1:21.141"/>
    </inkml:context>
    <inkml:brush xml:id="br0">
      <inkml:brushProperty name="width" value="0.05" units="cm"/>
      <inkml:brushProperty name="height" value="0.05" units="cm"/>
      <inkml:brushProperty name="color" value="#00355C"/>
    </inkml:brush>
  </inkml:definitions>
  <inkml:trace contextRef="#ctx0" brushRef="#br0">544 56 24575,'3'-1'0,"-1"1"0,0 0 0,0 0 0,1 0 0,-1 1 0,0-1 0,0 0 0,1 1 0,-1-1 0,0 1 0,0 0 0,0 0 0,0 0 0,0 0 0,0 0 0,0 0 0,0 1 0,0-1 0,-1 1 0,1-1 0,-1 1 0,3 2 0,-4-3 0,1 0 0,-1 0 0,0 0 0,0 0 0,1-1 0,-1 1 0,0 0 0,0 0 0,0 0 0,0 0 0,0 0 0,-1 0 0,1 0 0,0 0 0,0-1 0,0 1 0,-1 0 0,1 0 0,0 0 0,-1 0 0,0 0 0,-1 2 0,1-1 0,-1 0 0,0 0 0,0 0 0,0 0 0,0 0 0,-1-1 0,1 1 0,-5 2 0,-45 23 0,65-28 0,-7 0 0,0 1 0,0-1 0,0 1 0,0 0 0,0 0 0,0 0 0,-1 1 0,8 2 0,-12-2 0,0-1 0,1 1 0,-1 0 0,0 0 0,0 1 0,0-1 0,0 0 0,0 0 0,0 0 0,0 1 0,0-1 0,-1 0 0,1 1 0,0-1 0,-1 1 0,1-1 0,-1 1 0,1-1 0,-1 1 0,0-1 0,0 1 0,0 2 0,0 0 0,-1 0 0,0-1 0,1 1 0,-2-1 0,1 0 0,0 1 0,-1-1 0,1 0 0,-5 6 0,2-2 0,-1-1 0,0 0 0,-1 1 0,1-2 0,-1 1 0,0-1 0,-1 0 0,-9 6 0,12-9 0,1 0 0,0-1 0,-1 0 0,1 0 0,-1 0 0,1 0 0,-1 0 0,1-1 0,-1 0 0,0 0 0,1 0 0,-1 0 0,0 0 0,1-1 0,-1 1 0,-6-3 0,9 3 0,0-1 0,1 1 0,-1-1 0,0 1 0,0 0 0,1-1 0,-1 0 0,1 1 0,-1-1 0,0 1 0,1-1 0,-1 0 0,1 1 0,-1-1 0,1 0 0,0 0 0,-1 1 0,1-1 0,0 0 0,-1 0 0,1 0 0,0 1 0,0-1 0,0 0 0,0 0 0,0-1 0,0 0 0,1-1 0,-1 1 0,1-1 0,0 1 0,0 0 0,0-1 0,1 1 0,-1 0 0,0 0 0,1 0 0,-1 0 0,1 0 0,3-2 0,2-3 0,1 0 0,0 1 0,0 0 0,1 0 0,16-7 0,-22 11 0,0 1 0,0 0 0,0 0 0,0 0 0,1 0 0,-1 0 0,0 1 0,0 0 0,7-1 0,-9 2 0,0-1 0,1 0 0,-1 0 0,0 1 0,0-1 0,1 1 0,-1-1 0,0 1 0,0-1 0,0 1 0,0 0 0,0 0 0,0-1 0,0 1 0,0 0 0,0 0 0,0 0 0,-1 0 0,1 0 0,0 0 0,0 0 0,-1 0 0,1 1 0,-1-1 0,1 2 0,0 0 0,-1 0 0,0 0 0,0 0 0,0 0 0,0 0 0,0 1 0,-1-1 0,1 0 0,-1 0 0,0 0 0,0 0 0,0 0 0,0-1 0,0 1 0,-1 0 0,1 0 0,-1-1 0,0 1 0,0-1 0,0 1 0,0-1 0,-3 3 0,-8 8 0,0-1 0,-22 16 0,30-24 0,-7 5 0,0 0 0,0-1 0,-1 0 0,-1-1 0,1-1 0,-1 0 0,0-1 0,0 0 0,-1-2 0,1 1 0,-1-2 0,0 1 0,0-2 0,0 0 0,-18-2 0,30 1 0,1-1 0,-1 0 0,0 1 0,1-1 0,-1 0 0,0 0 0,1 0 0,-1-1 0,1 1 0,0 0 0,-1-1 0,1 0 0,0 0 0,0 1 0,0-1 0,0 0 0,1-1 0,-1 1 0,-2-3 0,2 0 0,-1 0 0,1 0 0,0 0 0,1 0 0,-1 0 0,1 0 0,0 0 0,0 0 0,1-1 0,-1-4 0,1 4 0,0 0 0,0 1 0,1-1 0,-1 0 0,1 1 0,0-1 0,1 1 0,-1-1 0,1 1 0,0 0 0,0 0 0,1 0 0,0 0 0,0 0 0,0 0 0,0 1 0,1-1 0,-1 1 0,1 0 0,5-4 0,-5 5 0,1 1 0,-1 0 0,1 0 0,-1 0 0,1 1 0,0-1 0,-1 1 0,1 0 0,0 0 0,0 1 0,0-1 0,0 1 0,0 0 0,9 2 0,-12-1 0,1-1 0,0 1 0,-1 0 0,1 1 0,-1-1 0,0 0 0,1 1 0,-1 0 0,0-1 0,0 1 0,0 0 0,0 0 0,0 0 0,0 0 0,-1 0 0,1 1 0,-1-1 0,1 0 0,-1 1 0,0-1 0,0 1 0,0-1 0,0 1 0,-1 0 0,1-1 0,-1 1 0,1 4 0,2 16 0,-2-1 0,-1 33 0,0-49 0,0 1 0,-1-1 0,0 0 0,0 1 0,0-1 0,-1 0 0,0 0 0,0 0 0,-1 0 0,0 0 0,0-1 0,0 1 0,-6 6 0,8-10 0,-1-1 0,1 1 0,-1-1 0,1 0 0,-1 0 0,0 1 0,1-1 0,-1 0 0,0-1 0,0 1 0,0 0 0,0 0 0,0-1 0,0 1 0,0-1 0,0 0 0,0 0 0,0 0 0,0 0 0,0 0 0,0 0 0,0 0 0,0 0 0,0-1 0,0 1 0,0-1 0,1 1 0,-1-1 0,0 0 0,0 0 0,0 0 0,1 0 0,-1 0 0,0 0 0,1-1 0,-1 1 0,1 0 0,-1-1 0,1 0 0,0 1 0,0-1 0,-2-2 0,-3-4 0,0 0 0,1 0 0,0-1 0,1 1 0,0-1 0,0 0 0,-4-15 0,5 11 0,0 0 0,0 0 0,2 0 0,0-1 0,0 1 0,1 0 0,1 0 0,0-1 0,5-20 0,-6 32 0,0 1 0,1 0 0,-1-1 0,0 1 0,1 0 0,0-1 0,-1 1 0,1 0 0,0 0 0,-1 0 0,1 0 0,0 0 0,0-1 0,0 1 0,0 1 0,0-1 0,0 0 0,1 0 0,-1 0 0,0 1 0,0-1 0,0 0 0,1 1 0,-1-1 0,0 1 0,2-1 0,-1 1 0,0 1 0,0-1 0,0 1 0,-1 0 0,1-1 0,0 1 0,-1 0 0,1 0 0,0 0 0,-1 0 0,1 0 0,-1 0 0,0 1 0,1-1 0,-1 0 0,2 3 0,3 4 0,0 0 0,-1 0 0,0 0 0,-1 1 0,0-1 0,5 14 0,-6-11 0,-1 1 0,0-1 0,0 1 0,-1-1 0,0 1 0,-1-1 0,-1 1 0,0 0 0,0-1 0,-1 1 0,0-1 0,-7 19 0,6-23 0,-1 0 0,1-1 0,-1 0 0,0 1 0,-1-1 0,1-1 0,-1 1 0,0-1 0,-1 0 0,1 0 0,-1 0 0,0-1 0,0 1 0,0-2 0,-1 1 0,0-1 0,1 0 0,-1 0 0,0-1 0,-14 3 0,17-3 0,-1-1 0,1 0 0,-1 0 0,0-1 0,1 1 0,-1-1 0,0 0 0,1 0 0,-1-1 0,0 0 0,1 1 0,-1-1 0,1-1 0,-1 1 0,1-1 0,-1 0 0,1 0 0,0 0 0,0 0 0,-7-6 0,7 3 0,0 1 0,0-1 0,1 0 0,0 0 0,0 0 0,1 0 0,-1 0 0,1-1 0,0 0 0,0 1 0,1-1 0,0 0 0,0 1 0,0-1 0,1 0 0,0-8 0,-1-9 0,0 11 0,0-1 0,0 1 0,2 0 0,-1 0 0,2 0 0,0-1 0,0 1 0,1 1 0,4-13 0,-7 24 0,0-1 0,0 1 0,1 0 0,-1 0 0,0 0 0,0 0 0,0 0 0,0 0 0,0 0 0,0 0 0,0 0 0,0-1 0,0 1 0,1 0 0,-1 0 0,0 0 0,0 0 0,0 0 0,0 0 0,0 0 0,0 0 0,0 0 0,1 0 0,-1 0 0,0 0 0,0 0 0,0 0 0,0 0 0,0 0 0,0 0 0,1 0 0,-1 0 0,0 0 0,0 0 0,0 0 0,0 0 0,0 0 0,0 0 0,0 0 0,1 0 0,-1 1 0,0-1 0,0 0 0,0 0 0,0 0 0,0 0 0,0 0 0,0 0 0,0 0 0,0 0 0,0 0 0,0 1 0,0-1 0,1 0 0,-1 0 0,0 0 0,0 0 0,0 0 0,0 1 0,5 12 0,1 15 0,13 121 0,-20-175 0,0 3 0,1 0 0,1 0 0,1 0 0,9-41 0,-11 64 0,0 0 0,0 1 0,0-1 0,0 0 0,0 0 0,0 0 0,0 0 0,0 0 0,0 0 0,0 0 0,0 0 0,0 0 0,0 1 0,0-1 0,0 0 0,0 0 0,0 0 0,0 0 0,0 0 0,0 0 0,0 0 0,0 0 0,1 0 0,-1 0 0,0 0 0,0 0 0,0 0 0,0 1 0,0-1 0,0 0 0,0 0 0,0 0 0,0 0 0,1 0 0,-1 0 0,0 0 0,0 0 0,0 0 0,0 0 0,0 0 0,0 0 0,0 0 0,0 0 0,0 0 0,1 0 0,-1 0 0,0 0 0,0-1 0,3 21 0,0 26 0,-4 4 0,0-28 0,0 0 0,2 0 0,4 29 0,-5-51 0,0 0 0,0 1 0,0-1 0,0 0 0,0 0 0,0 1 0,0-1 0,0 0 0,0 0 0,0 1 0,0-1 0,0 0 0,0 0 0,0 0 0,0 1 0,0-1 0,0 0 0,0 0 0,0 1 0,0-1 0,0 0 0,0 0 0,0 0 0,1 1 0,-1-1 0,0 0 0,0 0 0,0 0 0,0 1 0,0-1 0,1 0 0,-1 0 0,0 0 0,0 0 0,0 0 0,1 0 0,-1 1 0,0-1 0,0 0 0,1 0 0,-1 0 0,0 0 0,0 0 0,0 0 0,1 0 0,-1 0 0,0 0 0,0 0 0,1 0 0,-1 0 0,0 0 0,0 0 0,1 0 0,-1 0 0,0 0 0,0-1 0,10-16 0,3-28 0,-3-90 0,-11 460 0,0-423 0,-1 121 0,1-10 0,0 0 0,-1 0 0,0 0 0,-1 0 0,0 0 0,-1-1 0,-7 15 0,11-27 0,0 0 0,0 0 0,0 0 0,0 1 0,0-1 0,0 0 0,0 0 0,-1 0 0,1 0 0,0 0 0,0 0 0,0 0 0,0 0 0,0 0 0,0 0 0,0 0 0,-1 0 0,1 0 0,0 0 0,0 0 0,0 0 0,0 0 0,0 0 0,0 0 0,-1 0 0,1 0 0,0 0 0,0 0 0,0 0 0,0 0 0,0 0 0,0 0 0,0 0 0,-1 0 0,1 0 0,0 0 0,0-1 0,0 1 0,0 0 0,0 0 0,0 0 0,0 0 0,0 0 0,0 0 0,0 0 0,0 0 0,-1-1 0,1 1 0,0 0 0,0 0 0,0 0 0,0 0 0,0 0 0,0 0 0,0 0 0,0-1 0,0 1 0,0 0 0,0 0 0,-4-15 0,-1-15 0,5 29 0,-1-7 0,1 2 0,0 1 0,-1 0 0,1 0 0,-1-1 0,0 1 0,-1 0 0,1 0 0,-1 0 0,0 0 0,-4-6 0,6 11 0,-1 0 0,1 0 0,0 0 0,-1 0 0,1 0 0,0 0 0,-1 0 0,1 0 0,0 0 0,-1 0 0,1 0 0,0 1 0,0-1 0,-1 0 0,1 0 0,0 0 0,-1 0 0,1 0 0,0 1 0,0-1 0,-1 0 0,1 0 0,0 0 0,0 1 0,-1-1 0,1 0 0,0 0 0,0 1 0,0-1 0,-1 0 0,1 1 0,0-1 0,0 0 0,0 0 0,0 1 0,0-1 0,0 0 0,0 1 0,-9 20 0,4-8 0,3-20 0,3-20 0,-1 18 0,-4 27 0,-5 18 0,-15 44 0,21-79 0,3-14 0,4-20 0,8-26 0,-9 162 0,-3-103 0,0 1 0,0-1 0,0 0 0,0 1 0,0-1 0,0 0 0,0 1 0,0-1 0,0 0 0,0 1 0,0-1 0,0 0 0,0 1 0,0-1 0,0 0 0,1 1 0,-1-1 0,0 0 0,0 0 0,0 1 0,0-1 0,1 0 0,-1 1 0,0-1 0,0 0 0,1 0 0,-1 1 0,0-1 0,0 0 0,1 0 0,-1 0 0,0 0 0,1 1 0,-1-1 0,0 0 0,0 0 0,1 0 0,10-11 0,13-34 0,-16 30 0,-8 15 0,0 0 0,0 0 0,0-1 0,0 1 0,1 0 0,-1 0 0,0 0 0,0 0 0,0-1 0,0 1 0,0 0 0,1 0 0,-1 0 0,0 0 0,0-1 0,0 1 0,0 0 0,1 0 0,-1 0 0,0 0 0,0 0 0,1 0 0,-1 0 0,0 0 0,0 0 0,0 0 0,1 0 0,-1 0 0,0 0 0,0 0 0,1 0 0,-1 0 0,0 0 0,0 0 0,0 0 0,1 0 0,-1 0 0,0 0 0,0 0 0,1 0 0,-1 0 0,0 1 0,0-1 0,0 0 0,0 0 0,1 0 0,-1 0 0,0 0 0,0 1 0,0-1 0,1 0 0,7 19 0,2 21 0,-9-35 0,0-1 0,0 1 0,0 0 0,0 0 0,1 0 0,3 7 0,-4-12 0,-1 1 0,0-1 0,1 1 0,-1-1 0,0 0 0,1 1 0,-1-1 0,1 1 0,-1-1 0,1 0 0,-1 1 0,1-1 0,-1 0 0,1 0 0,-1 1 0,1-1 0,-1 0 0,1 0 0,-1 0 0,1 0 0,0 0 0,-1 0 0,1 0 0,0 0 0,20-13 0,-8-4 0,-1 0 0,-1 0 0,-1-1 0,0 0 0,12-32 0,-4 10 0,-11 30 0,-2 12 0,-1 29 0,-5 45 0,-6-26 0,0 19 0,9-67 0,2-8 0,11-20 0,13-32 0,-5 0 0,15-66 0,2-5 0,-26 98 0,-5 24 0,-3 19 0,-1 32 0,-1 0 0,-6 87 0,0-54 0,0 64 0,2-188 0,1-47 0,14-99 0,36-55 0,-82 343 0,-49 139 0,59-183 0,-1-1 0,-42 68 0,63-116 0,0-1 0,0 1 0,0 0 0,-1 0 0,1-1 0,-1 1 0,1-1 0,-1 1 0,1-1 0,-1 1 0,0-1 0,-2 1 0,4-1 0,-1-1 0,1 0 0,-1 0 0,1 0 0,-1 0 0,1 0 0,-1 0 0,1 0 0,-1 0 0,1-1 0,0 1 0,-1 0 0,1 0 0,-1 0 0,1 0 0,-1-1 0,1 1 0,0 0 0,-1 0 0,1-1 0,0 1 0,-1 0 0,1-1 0,0 1 0,-1 0 0,1-1 0,0 1 0,-1 0 0,1-1 0,0 1 0,0-1 0,0 1 0,-1-1 0,0-5 0,-1 0 0,1 0 0,0 1 0,0-1 0,0 0 0,1 0 0,0-9 0,10-84 0,42-190 0,-22 145 0,-21 100 0,-9 44 0,0 0 0,0 0 0,0 0 0,0 1 0,0-1 0,0 0 0,0 0 0,0 0 0,0 0 0,0 0 0,0 0 0,0 0 0,1 0 0,-1 0 0,0 0 0,0 0 0,0 0 0,0 0 0,0 0 0,0 0 0,0 1 0,0-1 0,0 0 0,0 0 0,0 0 0,0 0 0,1 0 0,-1 0 0,0 0 0,0 0 0,0 0 0,0 0 0,0 0 0,0 0 0,0 0 0,0 0 0,0 0 0,0 0 0,1 0 0,-1 0 0,0 0 0,0-1 0,2 20 0,-2 26 0,-56 321 0,32-224 0,22-134 0,0-12 0,0-28 0,2-49 0,35-348 0,-27 344 0,-74 494 0,58-379 0,8-30 0,0 0 0,0 0 0,0 0 0,0 1 0,0-1 0,0 0 0,0 0 0,0 0 0,0 0 0,0 0 0,0 0 0,0 1 0,0-1 0,0 0 0,0 0 0,0 0 0,0 0 0,0 0 0,0 1 0,0-1 0,0 0 0,0 0 0,0 0 0,0 0 0,0 0 0,-1 0 0,1 0 0,0 1 0,0-1 0,0 0 0,0 0 0,0 0 0,0 0 0,0 0 0,-1 0 0,1 0 0,0 0 0,0 0 0,0 0 0,0 0 0,0 0 0,0 0 0,-1 0 0,1 0 0,0 0 0,0 0 0,0 0 0,0 0 0,0 0 0,-1 0 0,1 0 0,0 0 0,0 0 0,0 0 0,0 0 0,0 0 0,0 0 0,-1 0 0,1 0 0,0 0 0,0 0 0,0 0 0,-4-13 0,2-22 0,3-159 0,-1-39 0,-3 206 0,3 27 0,-1 0 0,1 0 0,0-1 0,0 1 0,0 0 0,0 0 0,0 0 0,-1 0 0,1 0 0,0 0 0,0 0 0,0 0 0,0 0 0,0 0 0,-1 0 0,1 0 0,0 0 0,0 0 0,0 0 0,0 0 0,0 0 0,-1 0 0,1 0 0,0 0 0,0 0 0,0 1 0,0-1 0,0 0 0,0 0 0,-1 0 0,1 0 0,0 0 0,0 0 0,0 0 0,0 0 0,0 0 0,0 1 0,0-1 0,0 0 0,0 0 0,-1 0 0,1 0 0,0 0 0,0 1 0,0-1 0,0 0 0,0 0 0,0 0 0,0 0 0,0 0 0,0 1 0,0-1 0,0 0 0,0 0 0,0 0 0,0 0 0,0 0 0,0 1 0,0-1 0,0 0 0,1 0 0,-1 0 0,0 0 0,0 0 0,0 1 0,-7 50 0,-20 333 0,29-418 0,1 0 0,1 1 0,2 0 0,17-56 0,-8 146 0,39 456 0,-54-510 0,0 0 0,0 0 0,0-1 0,1 1 0,-1 0 0,1 0 0,0 0 0,-1 0 0,1-1 0,1 1 0,-1 0 0,0-1 0,4 5 0,-5-6 0,1-1 0,-1 0 0,1 0 0,-1 0 0,0 0 0,1 0 0,-1 1 0,1-1 0,-1 0 0,1 0 0,-1 0 0,0 0 0,1 0 0,-1 0 0,1 0 0,-1 0 0,1-1 0,-1 1 0,0 0 0,1 0 0,-1 0 0,1 0 0,-1-1 0,0 1 0,1 0 0,-1 0 0,0-1 0,1 1 0,0-1 0,16-22 0,63-160 0,0 1 0,-69 162 0,0 0 0,2 1 0,0 1 0,2 0 0,0 0 0,25-22 0,-39 38 0,0 1 0,1 0 0,-1 0 0,0 0 0,0 0 0,1 0 0,-1 0 0,0 0 0,1 0 0,-1 0 0,1 1 0,-1-1 0,1 1 0,-1-1 0,1 1 0,0-1 0,-1 1 0,1 0 0,0 0 0,-1 0 0,1 0 0,-1 0 0,1 0 0,0 0 0,1 1 0,-1 0 0,0 1 0,-1-1 0,0 0 0,1 1 0,-1-1 0,0 1 0,0 0 0,1-1 0,-1 1 0,0 0 0,-1 0 0,1 0 0,0 0 0,-1 0 0,1 0 0,-1-1 0,1 4 0,1 11 0,0-1 0,-1 1 0,-3 31 0,-1-13 0,-1-1 0,-2 0 0,-1 0 0,-2-1 0,-1 0 0,-1 0 0,-2-1 0,-29 52 0,40-80 0,0 0 0,0 0 0,0 0 0,0 0 0,-1 0 0,1-1 0,-1 1 0,1-1 0,-1 0 0,0 0 0,0 0 0,0 0 0,0 0 0,0 0 0,-6 1 0,7-3 0,0 0 0,0 0 0,0 0 0,0-1 0,0 1 0,0-1 0,0 1 0,0-1 0,0 0 0,0 0 0,0 1 0,1-1 0,-1-1 0,0 1 0,0 0 0,1 0 0,-1-1 0,1 1 0,-1-1 0,1 1 0,0-1 0,0 0 0,-1 1 0,1-1 0,0 0 0,1 0 0,-2-3 0,-7-13 0,1 0 0,1 0 0,1-1 0,0 0 0,2 0 0,-4-31 0,-3-122 0,11 154 0,-1-14 0,-1 9 0,1-1 0,1 1 0,1 0 0,1 0 0,1 0 0,11-40 0,-14 63 0,1-1 0,-1 0 0,0 0 0,0 1 0,0-1 0,1 0 0,-1 0 0,0 1 0,1-1 0,-1 0 0,0 1 0,1-1 0,-1 0 0,1 1 0,-1-1 0,1 1 0,-1-1 0,1 1 0,0-1 0,-1 1 0,1-1 0,0 1 0,1-1 0,4 15 0,-3 32 0,-7 0 0,-2 0 0,-1-1 0,-3 1 0,-2-1 0,-2-1 0,-22 50 0,18-69 0,18-25 0,0 0 0,-1 0 0,1 0 0,0 0 0,-1 0 0,1 0 0,0 0 0,-1 0 0,1 0 0,0 0 0,-1 0 0,1 0 0,0 0 0,-1 0 0,1 0 0,0 0 0,-1 0 0,1-1 0,0 1 0,0 0 0,-1 0 0,1 0 0,0 0 0,0-1 0,-1 1 0,1 0 0,0 0 0,0 0 0,-1-1 0,1 1 0,0 0 0,0-1 0,0 1 0,0 0 0,-1 0 0,1-1 0,0 1 0,0 0 0,0-1 0,0 1 0,0-1 0,-2-7 0,0 0 0,1 0 0,0 0 0,0-14 0,1-13 0,-3-60 0,12-101 0,-9 195 0,0 0 0,0 0 0,0 0 0,0 0 0,0-1 0,0 1 0,0 0 0,0 0 0,0 0 0,0 0 0,1 0 0,-1 1 0,0-1 0,1 0 0,-1 0 0,1 0 0,-1 0 0,1 0 0,-1 0 0,1 0 0,-1 1 0,1-1 0,1-1 0,3 31 0,0 432 0,-5-451 0,0-5 0,0 1 0,0 0 0,-1 0 0,1-1 0,-1 1 0,-1 0 0,1-1 0,-1 1 0,-3 7 0,5-13 0,0 1 0,0-1 0,-1 0 0,1 1 0,0-1 0,0 0 0,-1 0 0,1 1 0,0-1 0,0 0 0,-1 0 0,1 0 0,0 1 0,-1-1 0,1 0 0,0 0 0,-1 0 0,1 0 0,0 0 0,-1 1 0,1-1 0,-1 0 0,1 0 0,0 0 0,-1 0 0,1 0 0,0 0 0,-1 0 0,1 0 0,0-1 0,-1 1 0,1 0 0,0 0 0,-1 0 0,1 0 0,0 0 0,-1-1 0,1 1 0,0 0 0,-1 0 0,1 0 0,0-1 0,-1 1 0,1 0 0,0 0 0,0-1 0,0 1 0,-1 0 0,1-1 0,0 1 0,0 0 0,0-1 0,0 1 0,-1 0 0,1-1 0,0 1 0,0 0 0,0-1 0,0 1 0,0-1 0,0 1 0,0 0 0,0-1 0,-8-26 0,3-15 0,1-81 0,4 86 0,-1 0 0,-2 0 0,-8-39 0,11 75 0,0-1 0,0 0 0,0 0 0,-1 1 0,1-1 0,-1 0 0,1 1 0,-1-1 0,0 0 0,1 1 0,-1-1 0,0 1 0,0-1 0,0 1 0,0 0 0,-1-1 0,1 1 0,-2-2 0,2 3 0,0 1 0,0-1 0,1 0 0,-1 0 0,0 1 0,0-1 0,1 1 0,-1-1 0,0 1 0,0-1 0,1 1 0,-1-1 0,1 1 0,-1-1 0,0 1 0,1 0 0,-1-1 0,1 1 0,-1 0 0,1 0 0,0-1 0,-1 1 0,1 0 0,0 0 0,-1 1 0,-21 69 0,21-69 0,-37 203 0,4-16 0,29-225 0,4-33 0,27-196 0,-6 55 0,-22 777 0,3-659 0,1 18 0,-3 1 0,-20-139 0,10 261 0,0 76 0,9 222 0,10-300 0,-8-47 0,0 0 0,0 0 0,0 1 0,0-1 0,0 0 0,0 0 0,0 1 0,0-1 0,0 0 0,1 0 0,-1 1 0,0-1 0,0 0 0,0 0 0,0 1 0,0-1 0,1 0 0,-1 0 0,0 0 0,0 0 0,0 1 0,1-1 0,-1 0 0,0 0 0,0 0 0,1 0 0,-1 0 0,0 0 0,0 1 0,1-1 0,-1 0 0,0 0 0,0 0 0,1 0 0,-1 0 0,0 0 0,0 0 0,1 0 0,-1 0 0,1 0 0,8-22 0,0-26 0,-2 0 0,-2-1 0,-3 1 0,-4-75 0,0 57 0,2 238 0,-1-80 0,1-70 0,0-20 0,0-7 0,2-98 0,-5-119 0,3 222 0,0 0 0,0 0 0,0 0 0,0 0 0,0 0 0,0 0 0,0 0 0,-1 0 0,1 0 0,0 0 0,0 0 0,0 0 0,0 0 0,0 0 0,0 0 0,0 0 0,0 0 0,0 0 0,-1 0 0,1 0 0,0 0 0,0 0 0,0 0 0,0 0 0,0 0 0,0-1 0,0 1 0,0 0 0,0 0 0,0 0 0,0 0 0,0 0 0,0 0 0,-1 0 0,1 0 0,0 0 0,0 0 0,0 0 0,0 0 0,0-1 0,0 1 0,0 0 0,0 0 0,0 0 0,0 0 0,-5 16 0,-2 25 0,2 180 0,5-517 0,-32 397 0,30-90 0,2-8 0,0 0 0,-1 1 0,1-1 0,-1 0 0,1 0 0,-1 0 0,0 0 0,0 0 0,-1 0 0,1 0 0,-1-1 0,1 1 0,-1 0 0,-2 2 0,3-5 0,0 0 0,1-1 0,-1 1 0,1-1 0,-1 1 0,1-1 0,-1 1 0,1 0 0,-1-1 0,1 0 0,-1 1 0,1-1 0,-1 1 0,1-1 0,0 0 0,-1 1 0,1-1 0,0 0 0,0 1 0,0-1 0,-1 0 0,1 1 0,0-1 0,0 0 0,0 1 0,0-1 0,0 0 0,0 1 0,1-2 0,-4-25 0,2-221 0,1 225 0,-2 88 0,0-38 0,1-1 0,1 0 0,6 34 0,-3-61 0,2-11 0,3-17 0,-3-74 0,-5 104 0,0-1 0,0 40 0,1-11 0,-2 0 0,-1-1 0,-9 49 0,6-55 0,2 0 0,-1 31 0,3-30 0,-1 1 0,-5 22 0,4-25 0,0 1 0,1-1 0,1 24 0,3-67 0,1 1 0,0-1 0,2 1 0,0-1 0,2 2 0,0-1 0,1 1 0,2 0 0,-1 0 0,2 1 0,25-33 0,-5 7 0,-9 11 0,36-40 0,-48 63 0,1 0 0,-1 1 0,2 1 0,0 0 0,0 0 0,0 1 0,18-8 0,-19 12 0,-1 0 0,0-2 0,-1 1 0,1-1 0,-1-1 0,0 1 0,-1-2 0,15-14 0,-3 4 0,-17 16 0,0 0 0,0 0 0,0-1 0,0 1 0,0-1 0,-1 0 0,1 1 0,-1-1 0,0 0 0,0 0 0,0-1 0,0 1 0,0 0 0,1-6 0,-3 7 0,-1 1 0,0 0 0,0 0 0,1 0 0,-1 0 0,0 0 0,0 0 0,0 0 0,0 0 0,0 0 0,-1 0 0,1 0 0,0 1 0,0-1 0,-1 1 0,1-1 0,0 1 0,0-1 0,-1 1 0,1-1 0,-1 1 0,1 0 0,0 0 0,-2 0 0,-42-3 0,38 3 0,-25-2 0,0 3 0,0 0 0,-1 2 0,2 2 0,-50 12 0,62-13 0,18-3 0,11 7 0,-10-7 0,1 0 0,0 0 0,-1 1 0,1-1 0,-1 0 0,1 0 0,-1 0 0,0 1 0,1-1 0,-1 0 0,0 1 0,0-1 0,0 0 0,0 0 0,0 1 0,0-1 0,0 0 0,-1 0 0,1 1 0,0-1 0,-1 0 0,1 0 0,-1 0 0,1 1 0,-1-1 0,0 0 0,1 0 0,-1 0 0,0 0 0,0 0 0,0 0 0,0 0 0,1 0 0,-1-1 0,-2 2 0,0 1 0,0-1 0,0 1 0,0-1 0,-1 0 0,1 0 0,-1 0 0,1-1 0,-1 1 0,-7 1 0,11-3 0,0 0 0,0 1 0,0-1 0,-1 0 0,1 0 0,0 0 0,0 0 0,0 0 0,-1 0 0,1 0 0,0 0 0,0 0 0,0 0 0,-1 0 0,1 0 0,0 1 0,0-2 0,-1 1 0,1 0 0,0 0 0,0 0 0,0 0 0,-1 0 0,1 0 0,0 0 0,0 0 0,0 0 0,-1 0 0,1 0 0,0 0 0,0-1 0,0 1 0,-1 0 0,1 0 0,0 0 0,0 0 0,0 0 0,0-1 0,0 1 0,-1 0 0,1 0 0,0 0 0,0-1 0,0 1 0,0 0 0,0 0 0,0 0 0,0-1 0,0 1 0,0 0 0,0 0 0,0-1 0,10-12 0,24-14 0,-5 14 0,0 1 0,1 1 0,0 2 0,1 1 0,0 2 0,0 1 0,1 1 0,38 0 0,-41 11 0,-28-7 0,-1 0 0,0 0 0,1 1 0,-1-1 0,1 0 0,-1 1 0,0-1 0,1 0 0,-1 1 0,0-1 0,1 0 0,-1 1 0,0-1 0,1 1 0,-1-1 0,0 1 0,0-1 0,0 1 0,1-1 0,-1 0 0,0 1 0,0-1 0,0 1 0,0-1 0,0 1 0,0-1 0,0 1 0,0 0 0,-1 2 0,-1-1 0,1 0 0,-1 0 0,1 0 0,-1 0 0,0 0 0,0-1 0,1 1 0,-1 0 0,-1-1 0,1 0 0,0 1 0,0-1 0,0 0 0,-1 0 0,1 0 0,-5 1 0,-29 9 0,-1-1 0,0-1 0,-67 5 0,-117-4 0,207-10 0,3 1 0,1-1 0,-1 0 0,0-1 0,1 0 0,-17-4 0,25 5 0,0-1 0,0 0 0,0 0 0,0 0 0,0 0 0,0 0 0,0 0 0,1 0 0,-1-1 0,0 1 0,1-1 0,-1 1 0,1-1 0,-1 0 0,1 0 0,0 1 0,0-1 0,0 0 0,0 0 0,0 0 0,0 0 0,0 0 0,1-1 0,-1 1 0,1 0 0,-1 0 0,1 0 0,0-1 0,0 1 0,0 0 0,1-5 0,-1 1 0,1-1 0,1 0 0,-1 1 0,1-1 0,0 1 0,1-1 0,0 1 0,0 0 0,0 0 0,0 0 0,1 0 0,0 1 0,0 0 0,1-1 0,0 1 0,-1 1 0,12-9 0,-6 6 0,0 1 0,1-1 0,0 2 0,0-1 0,0 2 0,1-1 0,-1 2 0,1-1 0,14-1 0,-24 5 0,0-1 0,0 1 0,0 0 0,0 0 0,0 0 0,1 0 0,-1 0 0,0 0 0,0 0 0,0 1 0,0-1 0,0 1 0,0 0 0,0-1 0,0 1 0,0 0 0,0 0 0,0 0 0,0 1 0,-1-1 0,1 0 0,0 1 0,-1-1 0,1 1 0,-1-1 0,1 1 0,-1 0 0,0 0 0,0-1 0,0 1 0,0 0 0,0 0 0,0 0 0,-1 0 0,1 0 0,0 0 0,-1 1 0,1 3 0,0 9 0,0 1 0,-1 0 0,0-1 0,-4 24 0,1-7 0,2-13 118,0-29-1601,1-3-5343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1:45.165"/>
    </inkml:context>
    <inkml:brush xml:id="br0">
      <inkml:brushProperty name="width" value="0.05" units="cm"/>
      <inkml:brushProperty name="height" value="0.05" units="cm"/>
      <inkml:brushProperty name="color" value="#003E6C"/>
    </inkml:brush>
  </inkml:definitions>
  <inkml:trace contextRef="#ctx0" brushRef="#br0">164 508 24575,'1'0'0,"1"0"0,-1 1 0,1-1 0,-1 1 0,1-1 0,-1 1 0,1 0 0,-1-1 0,0 1 0,1 0 0,-1 0 0,0 0 0,0 0 0,1 0 0,-1 0 0,0 0 0,0 1 0,0-1 0,0 0 0,1 3 0,16 33 0,-15-29 0,44 124 0,-36-94 0,1-1 0,2-1 0,20 36 0,-33-70 0,0 0 0,0-1 0,0 1 0,0-1 0,0 1 0,0-1 0,0 0 0,0 1 0,1-1 0,-1 0 0,0 0 0,1 0 0,1 1 0,-2-2 0,-1 0 0,1 0 0,-1 1 0,1-1 0,-1 0 0,1-1 0,-1 1 0,0 0 0,1 0 0,-1 0 0,1 0 0,-1 0 0,1 0 0,-1 0 0,0-1 0,1 1 0,-1 0 0,1 0 0,-1-1 0,0 1 0,1 0 0,-1-1 0,0 1 0,1 0 0,-1-1 0,0 1 0,0 0 0,1-1 0,-1 1 0,0-1 0,1 0 0,1-4 0,0-1 0,0 0 0,-1 0 0,1 0 0,-1 0 0,0-7 0,5-480 0,-10 292 0,2 42 0,-5 423 0,2-208 0,-2-1 0,-25 97 0,32-152 0,-19 53 0,18-50 0,-1 0 0,1 0 0,-1 0 0,1 0 0,-1-1 0,0 1 0,0-1 0,0 1 0,-1-1 0,1 0 0,0 0 0,-1 0 0,1 0 0,-5 2 0,7-4 0,-1 0 0,0 1 0,0-1 0,0 0 0,0 0 0,1 0 0,-1 0 0,0 0 0,0 0 0,0 0 0,0 0 0,0 0 0,0 0 0,1 0 0,-1 0 0,0-1 0,0 1 0,0 0 0,0-1 0,1 1 0,-1-1 0,0 1 0,0-1 0,1 1 0,-1-1 0,0 1 0,1-1 0,-1 0 0,1 1 0,-1-1 0,1 0 0,-1 1 0,1-1 0,-1-1 0,-12-32 0,3-28 0,3-1 0,2 1 0,6-117 0,1 107 0,0 27 0,-1 95 0,1 725 0,-1-862 0,3-1 0,5 1 0,3 0 0,4 1 0,4 1 0,4 0 0,43-105 0,-63 182 0,22-44 0,-25 49 0,1 1 0,-1-1 0,1 1 0,0-1 0,0 1 0,0 0 0,0 0 0,0 0 0,0 0 0,1 0 0,-1 0 0,1 0 0,-1 1 0,5-2 0,-6 2 0,0 1 0,0 0 0,0 0 0,0 0 0,1 1 0,-1-1 0,0 0 0,0 0 0,0 0 0,0 1 0,0-1 0,-1 1 0,1-1 0,0 1 0,0-1 0,0 1 0,0-1 0,0 1 0,0 0 0,-1-1 0,1 1 0,0 0 0,-1 0 0,1 0 0,0-1 0,-1 1 0,1 0 0,-1 0 0,0 0 0,1 0 0,-1 0 0,1 2 0,10 37 0,-11-37 0,9 58 0,-4 0 0,-2 1 0,-8 95 0,5-148 0,0 1 0,-1 1 0,1-1 0,-2 1 0,0-1 0,0 0 0,-1 0 0,0 0 0,-6 13 0,9-23 0,0 0 0,0 1 0,0-1 0,0 0 0,0 1 0,0-1 0,0 0 0,-1 1 0,1-1 0,0 0 0,0 0 0,0 1 0,-1-1 0,1 0 0,0 0 0,0 1 0,-1-1 0,1 0 0,0 0 0,0 0 0,-1 0 0,1 1 0,0-1 0,-1 0 0,1 0 0,0 0 0,-1 0 0,1 0 0,0 0 0,-1 0 0,1 0 0,0 0 0,0 0 0,-1 0 0,1 0 0,0 0 0,-1 0 0,1 0 0,0 0 0,-1 0 0,1 0 0,0-1 0,-1 1 0,1 0 0,0 0 0,0 0 0,-1 0 0,1-1 0,0 1 0,0 0 0,-1 0 0,1-1 0,0 1 0,0 0 0,0 0 0,-1-1 0,1 1 0,0-1 0,-8-19 0,1-20 0,2 0 0,2 0 0,3-64 0,0 77 0,3 280 0,-4-282 0,2-1 0,1 1 0,1 0 0,2 0 0,1 0 0,1 0 0,2 1 0,20-48 0,-28 74 0,0 1 0,-1-1 0,1 0 0,0 1 0,0-1 0,0 0 0,0 1 0,1-1 0,-1 1 0,0 0 0,1-1 0,-1 1 0,1 0 0,-1 0 0,3-1 0,-4 2 0,1 0 0,-1 0 0,1 0 0,-1 0 0,1 0 0,0 0 0,-1 0 0,1 1 0,-1-1 0,1 0 0,-1 0 0,1 1 0,-1-1 0,1 0 0,-1 1 0,1-1 0,-1 0 0,0 1 0,1-1 0,-1 1 0,1-1 0,-1 0 0,0 1 0,1-1 0,-1 1 0,0-1 0,0 1 0,0 0 0,1-1 0,-1 2 0,3 6 0,-1 1 0,0 0 0,0 0 0,1 16 0,-1 126 0,2-132 0,5-23 0,-9 4 0,1-1 0,-1 1 0,0 0 0,1-1 0,-1 1 0,1-1 0,-1 1 0,0 0 0,1-1 0,-1 1 0,1 0 0,-1-1 0,1 1 0,-1 0 0,1 0 0,0 0 0,-1-1 0,1 1 0,-1 0 0,1 0 0,-1 0 0,1 0 0,-1 0 0,1 0 0,0 0 0,-1 0 0,1 0 0,-1 0 0,1 1 0,-1-1 0,1 0 0,-1 0 0,1 0 0,-1 1 0,1-1 0,-1 0 0,1 1 0,-1-1 0,1 0 0,-1 1 0,1-1 0,-1 0 0,0 1 0,1-1 0,-1 1 0,0-1 0,1 1 0,-1-1 0,0 1 0,0-1 0,0 1 0,1-1 0,-1 1 0,0-1 0,0 1 0,0 1 0,4 11 0,-1 1 0,-1 0 0,0 0 0,-1 0 0,0 0 0,-2 19 0,4 47 0,-2-78 0,-1 0 0,1-1 0,-1 1 0,1 0 0,0-1 0,-1 1 0,1 0 0,0-1 0,0 1 0,0-1 0,1 0 0,-1 1 0,0-1 0,3 2 0,10 16 0,-9-4 0,-1 0 0,0 0 0,-1 1 0,-1-1 0,-1 0 0,0 1 0,-1 0 0,0-1 0,-1 1 0,-1-1 0,-4 18 0,5-31 0,1 0 0,-1-1 0,0 1 0,1 0 0,-1 0 0,0 0 0,0 0 0,0-1 0,0 1 0,-1-1 0,1 1 0,0 0 0,-1-1 0,1 0 0,-2 2 0,2-3 0,0 1 0,0-1 0,0 0 0,0 0 0,1 1 0,-1-1 0,0 0 0,0 0 0,0 0 0,0 0 0,0 0 0,0 0 0,0-1 0,1 1 0,-1 0 0,0 0 0,0 0 0,0-1 0,0 1 0,0-1 0,1 1 0,-1-1 0,-1 0 0,-4-4 0,1 0 0,-1-1 0,1 1 0,0-1 0,-8-13 0,4 7 0,4 6 0,1 1 0,-1-1 0,0 1 0,0 0 0,-7-5 0,10 9 0,1 0 0,-1 0 0,1 0 0,-1 0 0,0 0 0,0 1 0,1-1 0,-1 1 0,0-1 0,0 1 0,1-1 0,-1 1 0,0 0 0,0 0 0,0 0 0,0 0 0,0 0 0,1 0 0,-1 1 0,0-1 0,0 0 0,0 1 0,1 0 0,-1-1 0,0 1 0,1 0 0,-3 1 0,-16 15 0,1 0 0,0 2 0,1 0 0,2 0 0,0 2 0,-14 22 0,-43 53 0,71-94 0,0 1 0,0-1 0,0 1 0,-1-1 0,1 0 0,-1 0 0,1 0 0,-1 0 0,0-1 0,0 1 0,0-1 0,0 0 0,0 1 0,-5 0 0,6-2 0,0-1 0,0 1 0,0 0 0,0-1 0,0 1 0,0-1 0,0 0 0,0 0 0,1 0 0,-1 0 0,0 0 0,0 0 0,1 0 0,-1-1 0,1 1 0,-1 0 0,1-1 0,0 0 0,-1 1 0,1-1 0,0 0 0,0 1 0,-1-5 0,-10-16 0,1 0 0,1-1 0,1 0 0,-10-40 0,-13-100 0,24 117 0,6 94 0,-1 0 0,-15 68 0,6-74 0,5-30 0,6-12 0,1 0 0,-1 0 0,1 0 0,0 0 0,-1-1 0,1 1 0,-1 0 0,1-1 0,0 1 0,-1 0 0,1-1 0,0 1 0,0 0 0,-1-1 0,1 1 0,0 0 0,0-1 0,-1 1 0,1-1 0,0 1 0,0 0 0,0-1 0,0 1 0,0-1 0,0 1 0,0-1 0,0 1 0,0-1 0,0 1 0,0-1 0,0 1 0,0-1 0,-7-94 0,7 79 0,0 66 0,-1-1 0,1-24 0,0 0 0,4 31 0,-4-56 0,0 1 0,0-1 0,0 0 0,0 1 0,0-1 0,0 0 0,0 1 0,0-1 0,0 0 0,0 1 0,0-1 0,0 0 0,0 1 0,0-1 0,0 0 0,0 1 0,1-1 0,-1 0 0,0 0 0,0 1 0,0-1 0,1 0 0,-1 1 0,0-1 0,0 0 0,1 0 0,-1 0 0,0 1 0,0-1 0,1 0 0,-1 0 0,0 0 0,1 0 0,-1 0 0,0 1 0,0-1 0,1 0 0,-1 0 0,0 0 0,1 0 0,-1 0 0,1 0 0,11-13 0,9-25 0,-7-1 0,-2 0 0,15-80 0,-18 69 0,24-72 0,-26 103 0,22-53 0,-27 67 0,1 0 0,0 0 0,0 0 0,1 0 0,-1 1 0,1-1 0,0 1 0,0 0 0,0 0 0,8-5 0,-11 9 0,-1-1 0,1 1 0,0 0 0,0-1 0,0 1 0,-1 0 0,1-1 0,0 1 0,0 0 0,0 0 0,0 0 0,0 0 0,0 0 0,-1 0 0,1 0 0,0 0 0,0 0 0,0 0 0,0 0 0,0 0 0,0 1 0,-1-1 0,1 0 0,0 1 0,0-1 0,0 1 0,-1-1 0,1 1 0,0-1 0,-1 1 0,1-1 0,0 1 0,-1 0 0,1-1 0,0 1 0,-1 0 0,0-1 0,1 1 0,-1 0 0,1 0 0,-1 0 0,1 1 0,11 41 0,-10-34 0,16 70 0,46 123 0,-64-200 0,0-1 0,1 0 0,-1 0 0,1 0 0,-1 1 0,1-1 0,-1 0 0,1 0 0,0 0 0,0 0 0,-1 0 0,1 0 0,0 0 0,0 0 0,0 0 0,0-1 0,0 1 0,0 0 0,0-1 0,0 1 0,3 1 0,-3-3 0,0 1 0,0 0 0,0 0 0,-1-1 0,1 1 0,0 0 0,0-1 0,0 1 0,0-1 0,0 1 0,-1-1 0,1 1 0,0-1 0,0 0 0,-1 1 0,1-1 0,0 0 0,-1 0 0,1 1 0,-1-1 0,1-1 0,22-51 0,-21 45 0,8-20 0,-6 23 0,-1 18 0,-1 21-1365,-2 7-5461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1:57.537"/>
    </inkml:context>
    <inkml:brush xml:id="br0">
      <inkml:brushProperty name="width" value="0.05" units="cm"/>
      <inkml:brushProperty name="height" value="0.05" units="cm"/>
      <inkml:brushProperty name="color" value="#003E6C"/>
    </inkml:brush>
  </inkml:definitions>
  <inkml:trace contextRef="#ctx0" brushRef="#br0">638 401 24575,'-1'1'0,"-1"-1"0,1 1 0,0-1 0,0 1 0,0 0 0,0-1 0,0 1 0,0 0 0,1 0 0,-1-1 0,0 1 0,0 0 0,0 0 0,1 0 0,-1 0 0,1 0 0,-1 0 0,1 1 0,-1-1 0,0 2 0,-11 32 0,9-25 0,-69 258 0,7-20 0,60-243 0,2-17 0,2-17 0,0-12 0,5-239 0,-3 268 0,0 0 0,0-1 0,2 1 0,-1 0 0,1 0 0,1 1 0,9-22 0,-12 35 0,0-1 0,-1 0 0,1 0 0,0 0 0,-1 0 0,1 1 0,-1-1 0,1 0 0,-1 1 0,0-1 0,1 0 0,-1 1 0,0-1 0,0 1 0,0 1 0,2 322 0,-3-231 0,0-158 0,5-118 0,-2 156 0,1 0 0,2 1 0,0 0 0,18-49 0,-23 73 0,1-1 0,-1 1 0,1-1 0,-1 0 0,1 1 0,-1-1 0,1 1 0,0 0 0,0-1 0,0 1 0,0-1 0,0 1 0,0 0 0,0 0 0,1 0 0,-1 0 0,2-2 0,-2 4 0,0-1 0,-1 1 0,1-1 0,-1 1 0,1-1 0,0 1 0,-1 0 0,0-1 0,1 1 0,-1 0 0,1 0 0,-1-1 0,0 1 0,1 0 0,-1 0 0,0-1 0,0 1 0,0 0 0,0 0 0,1 0 0,-1-1 0,0 1 0,-1 1 0,1 64 0,-6-34 0,-1 0 0,-2 0 0,-2 0 0,0-1 0,-3-1 0,-22 42 0,34-70 0,1 1 0,0-1 0,-1 1 0,1-1 0,-1 0 0,0 1 0,0-1 0,0 0 0,0 0 0,0 0 0,0 0 0,-1-1 0,-2 3 0,3-4 0,1 0 0,0 0 0,-1 0 0,1 0 0,0-1 0,-1 1 0,1 0 0,0 0 0,0-1 0,-1 1 0,1-1 0,0 1 0,0-1 0,0 0 0,0 1 0,0-1 0,0 0 0,0 0 0,0 0 0,0 0 0,0 0 0,0 0 0,0 0 0,1 0 0,-1 0 0,0 0 0,1 0 0,-1 0 0,1-1 0,-1-1 0,-9-18 0,2 0 0,1-1 0,0 0 0,2 0 0,0 0 0,-2-42 0,4 37 0,-2 8 0,-1 24 0,-2 33 0,-11 163 0,14-122 0,-4-1 0,-30 129 0,39-207 0,0 1 0,0-1 0,0 1 0,0-1 0,0 1 0,0-1 0,0 1 0,0-1 0,0 1 0,-1-1 0,1 1 0,0-1 0,0 0 0,0 1 0,-1-1 0,1 1 0,0-1 0,-1 1 0,1-1 0,0 0 0,-1 1 0,1-1 0,0 0 0,-1 1 0,1-1 0,-1 0 0,1 1 0,0-1 0,-1 0 0,0 0 0,-4-14 0,1-32 0,3-326 0,3 233 0,-3 193 0,-1-1 0,-3 0 0,-19 80 0,20-247 0,4 94 0,0 0 0,-1 0 0,-1-1 0,-6-21 0,5 33 0,0 0 0,0 0 0,-1 1 0,0-1 0,0 1 0,-1 0 0,0 1 0,-1-1 0,0 1 0,0 0 0,-10-9 0,7 7 0,-24-17 0,33 26 0,-1 0 0,1-1 0,-1 1 0,1 0 0,-1 0 0,1 0 0,-1 0 0,1 0 0,-1 0 0,0 0 0,1 0 0,-1 0 0,1 0 0,-1 0 0,1 0 0,-1 0 0,1 1 0,-1-1 0,1 0 0,-1 0 0,1 0 0,-1 1 0,1-1 0,-1 1 0,-8 20 0,4 32 0,2 1 0,7 86 0,0-22 0,-3-32 0,-3 108 0,-8-158 0,2-28 0,0-22 0,2-20 0,1-1 0,3 1 0,0-1 0,6-58 0,-1 9 0,-1-10 0,-5-129 0,-14 138 0,12 64 0,0-1 0,-2-27 0,6 34 0,0 8 0,0 0 0,0 1 0,1-1 0,0 0 0,1 1 0,0-1 0,0 0 0,0 1 0,3-9 0,-4 15 0,0 0 0,0-1 0,0 1 0,0 0 0,0-1 0,0 1 0,1 0 0,-1 0 0,0-1 0,0 1 0,0 0 0,0-1 0,1 1 0,-1 0 0,0 0 0,0 0 0,0-1 0,1 1 0,-1 0 0,0 0 0,0 0 0,1-1 0,-1 1 0,0 0 0,1 0 0,-1 0 0,0 0 0,1 0 0,-1 0 0,0-1 0,0 1 0,1 0 0,-1 0 0,0 0 0,1 0 0,-1 0 0,1 1 0,7 11 0,2 25 0,-9-34 0,11 42 0,-3 1 0,-1 0 0,3 76 0,-12-75 0,3 75 0,0-110 0,-1 1 0,2-1 0,-1 1 0,2-1 0,0 0 0,0 0 0,9 15 0,-11-23 0,0 0 0,1 0 0,-1 0 0,1 0 0,0-1 0,0 0 0,1 1 0,-1-1 0,0 0 0,1-1 0,0 1 0,0 0 0,0-1 0,0 0 0,0 0 0,0 0 0,1-1 0,-1 0 0,0 1 0,1-1 0,-1-1 0,1 1 0,-1-1 0,1 0 0,0 0 0,-1 0 0,1 0 0,-1-1 0,1 0 0,-1 0 0,1 0 0,-1 0 0,0-1 0,7-3 0,8-4 0,1-1 0,-1-1 0,0 0 0,-1-2 0,31-27 0,-28 19 0,0 0 0,-2-2 0,0 0 0,19-32 0,55-108 0,-87 149 0,0-1 0,-1 1 0,0-1 0,-1 0 0,-1 0 0,0-1 0,1-24 0,-7-115 0,0 65 0,4 60 0,-1 17 0,1-1 0,-1 1 0,-1-1 0,-1 1 0,-2-14 0,3 24 0,0 0 0,0 1 0,0-1 0,0 0 0,-1 1 0,1-1 0,0 0 0,-1 1 0,0 0 0,0-1 0,0 1 0,0 0 0,0 0 0,0 0 0,0 0 0,-1 1 0,1-1 0,-1 0 0,1 1 0,-1 0 0,0 0 0,1 0 0,-1 0 0,0 0 0,0 0 0,0 1 0,0-1 0,-4 1 0,-2 0 0,0 0 0,0 1 0,0 0 0,0 1 0,1-1 0,-1 2 0,0 0 0,1 0 0,-1 0 0,1 1 0,0 0 0,0 1 0,1 0 0,-1 0 0,-8 8 0,-12 11 0,2 2 0,-32 39 0,56-63 0,-18 22 0,1 2 0,-26 43 0,37-55 0,1 0 0,1 1 0,0-1 0,1 1 0,1 0 0,0 1 0,-2 20 0,-3 2 0,2-32 0,-1-25 0,-11-67 0,-7-105 0,23 165 0,1 9 0,0-1 0,2 1 0,0-1 0,2-19 0,-1 33 0,-1 1 0,1-1 0,0 1 0,0-1 0,0 1 0,0-1 0,1 1 0,-1 0 0,1 0 0,0 0 0,0 0 0,0 0 0,0 0 0,0 0 0,1 0 0,0 1 0,-1-1 0,1 1 0,0 0 0,0 0 0,0 0 0,0 0 0,0 1 0,1-1 0,4-1 0,27-3 0,0 1 0,1 1 0,-1 2 0,1 2 0,52 6 0,-27-3 0,-48-1 0,-14 2 0,-27 5 0,-46 8 0,35-13 0,25-3 0,1 0 0,-1 1 0,1 1 0,0 0 0,-15 5 0,28-7 0,0-1 0,1 0 0,-1 0 0,0 0 0,0 0 0,0 0 0,1 0 0,-1 0 0,0 0 0,0 0 0,0 0 0,0 1 0,0-1 0,1 0 0,-1 0 0,0 0 0,0 0 0,0 0 0,0 1 0,0-1 0,0 0 0,1 0 0,-1 0 0,0 0 0,0 1 0,0-1 0,0 0 0,0 0 0,0 0 0,0 1 0,0-1 0,0 0 0,0 0 0,0 0 0,0 1 0,0-1 0,0 0 0,0 0 0,0 0 0,0 0 0,0 1 0,-1-1 0,1 0 0,0 0 0,0 0 0,0 0 0,0 1 0,0-1 0,0 0 0,0 0 0,-1 0 0,1 0 0,0 0 0,0 1 0,0-1 0,0 0 0,-1 0 0,1 0 0,0 0 0,0 0 0,-1 0 0,22 5 0,43 0 0,84-4 0,25 1 0,-171-2 0,0-1 0,-1 1 0,1 0 0,0 1 0,-1-1 0,1 0 0,0 0 0,-1 1 0,1-1 0,-1 1 0,1-1 0,0 1 0,-1 0 0,1-1 0,-1 1 0,0 0 0,1 0 0,1 2 0,-3-3 0,0 1 0,-1 0 0,1 0 0,0 0 0,0-1 0,-1 1 0,1 0 0,0 0 0,-1-1 0,1 1 0,-1 0 0,1-1 0,-1 1 0,1 0 0,-1-1 0,1 1 0,-1-1 0,0 1 0,1-1 0,-1 1 0,0-1 0,1 0 0,-1 1 0,-1 0 0,-61 24 0,27-15 0,0 1 0,0 1 0,1 2 0,1 2 0,0 1 0,-37 26 0,57-34 0,1 1 0,0 1 0,1 0 0,0 1 0,1 0 0,0 0 0,1 1 0,1 1 0,0 0 0,1 0 0,0 1 0,1-1 0,1 2 0,0-1 0,1 1 0,-5 27 0,-21 111 0,-54 159 0,83-309 0,-3 11 0,0-1 0,1 1 0,1 0 0,0 0 0,1 0 0,1 0 0,0 0 0,2 22 0,-1-36 0,0 0 0,0-1 0,1 1 0,-1 0 0,0 0 0,0-1 0,1 1 0,-1 0 0,0-1 0,1 1 0,-1 0 0,1-1 0,-1 1 0,1-1 0,-1 1 0,1-1 0,-1 1 0,1-1 0,-1 1 0,1-1 0,0 1 0,-1-1 0,1 0 0,0 1 0,-1-1 0,1 0 0,1 1 0,23-6 0,26-27 0,-43 26 0,58-41 0,-38 26 0,0 0 0,2 2 0,0 1 0,1 2 0,49-19 0,-62 28 0,18-6 0,-35 13 0,1 0 0,-1-1 0,0 1 0,1 0 0,-1 0 0,0 0 0,1 0 0,-1 0 0,0 0 0,1 0 0,-1 1 0,0-1 0,1 0 0,-1 1 0,0-1 0,0 1 0,1 0 0,-1-1 0,0 1 0,0 0 0,2 1 0,-3-1 0,1 1 0,-1-1 0,1 0 0,-1 1 0,0-1 0,1 0 0,-1 1 0,0-1 0,0 0 0,0 1 0,0-1 0,0 0 0,-1 1 0,1-1 0,0 0 0,-1 1 0,1-1 0,0 0 0,-1 0 0,0 1 0,1-1 0,-1 0 0,0 0 0,1 0 0,-1 0 0,0 0 0,0 0 0,-2 1 0,-32 37 0,28-33 0,-54 49 0,40-38 0,1 2 0,-30 34 0,49-50 0,8-5 0,21-13 0,34-25 0,38-13 0,-99 53 1,-1 0 0,1 0-1,-1-1 1,1 1 0,-1 0-1,1 0 1,-1 0 0,1-1-1,-1 1 1,1 0 0,-1-1 0,1 1-1,-1 0 1,1-1 0,-1 1-1,0 0 1,1-1 0,-1 1-1,0-1 1,1 1 0,-1-1-1,0 1 1,0-1 0,1 1-1,-1-1 1,0 1 0,0-1 0,0 1-1,0-1 1,0 1 0,0-1-1,0 0 1,0 1 0,0-1-1,0 1 1,0-1 0,0 1-1,0-1 1,0 1 0,0-1 0,0 1-1,-1-1 1,1 1 0,0-1-1,0 1 1,-1-1 0,1 1-1,0-1 1,-1 1 0,1-1-1,-1 1 1,1 0 0,0-1-1,-1 1 1,1 0 0,-1-1 0,1 1-1,-1 0 1,1 0 0,-1-1-1,1 1 1,-1 0 0,1 0-1,-1 0 1,1 0 0,-1 0-1,0 0 1,-43-9-1181,42 9 948,-50-5-6594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02:20.590"/>
    </inkml:context>
    <inkml:brush xml:id="br0">
      <inkml:brushProperty name="width" value="0.05" units="cm"/>
      <inkml:brushProperty name="height" value="0.05" units="cm"/>
      <inkml:brushProperty name="color" value="#003E6C"/>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17.065"/>
    </inkml:context>
    <inkml:brush xml:id="br0">
      <inkml:brushProperty name="width" value="0.05" units="cm"/>
      <inkml:brushProperty name="height" value="0.05" units="cm"/>
      <inkml:brushProperty name="color" value="#FFFFFF"/>
    </inkml:brush>
  </inkml:definitions>
  <inkml:trace contextRef="#ctx0" brushRef="#br0">177 1020 24575,'0'5'0,"0"0"0,0 0 0,1 0 0,-1 0 0,1 0 0,0 0 0,0 0 0,1-1 0,-1 1 0,1 0 0,0-1 0,1 1 0,2 4 0,-4-8 0,0 1 0,0-1 0,0 0 0,1 0 0,-1-1 0,0 1 0,0 0 0,1 0 0,-1-1 0,1 1 0,-1 0 0,0-1 0,1 1 0,-1-1 0,1 0 0,-1 0 0,1 1 0,1-1 0,0-1 0,1 1 0,-1 0 0,0-1 0,1 0 0,-1 0 0,0 0 0,0 0 0,0-1 0,1 1 0,4-5 0,-4 3 0,1 0 0,-1-1 0,0 0 0,0 0 0,-1 0 0,1-1 0,-1 1 0,0-1 0,0 1 0,0-1 0,-1 0 0,0 0 0,0-1 0,0 1 0,1-6 0,0-1 0,-1 0 0,0 0 0,-1-1 0,-1 1 0,-1-21 0,1 31 0,0 1 0,0-1 0,0 1 0,0-1 0,0 1 0,0-1 0,0 1 0,-1-1 0,1 1 0,-1 0 0,1-1 0,-1 1 0,0 0 0,1-1 0,-1 1 0,0 0 0,0 0 0,0 0 0,0 0 0,0 0 0,0 0 0,-1-1 0,1 1 0,0 1 0,0 0 0,-1 0 0,1 0 0,0 1 0,0-1 0,0 0 0,0 0 0,0 0 0,0 1 0,0-1 0,0 1 0,0-1 0,0 1 0,0-1 0,0 1 0,0-1 0,0 1 0,1 0 0,-1 0 0,-1 1 0,-4 4 0,0 0 0,1 1 0,0-1 0,0 1 0,1 1 0,-5 9 0,1 5 0,0 0 0,2 1 0,-4 23 0,8-34 0,0 0 0,1 0 0,1 0 0,0 0 0,0 0 0,1-1 0,5 23 0,-6-31 0,1-1 0,0 1 0,0 0 0,0-1 0,0 1 0,1 0 0,-1-1 0,1 0 0,0 1 0,-1-1 0,1 0 0,0 0 0,0 0 0,0 0 0,1 0 0,-1 0 0,0-1 0,1 1 0,-1-1 0,1 0 0,0 1 0,-1-1 0,1 0 0,0-1 0,-1 1 0,1 0 0,0-1 0,0 1 0,0-1 0,0 0 0,0 0 0,-1 0 0,7-2 0,-5 1 0,1 0 0,-1 0 0,1 0 0,-1-1 0,1 0 0,-1 0 0,0 0 0,0-1 0,0 1 0,0-1 0,-1 0 0,1 0 0,-1 0 0,1 0 0,-1-1 0,0 0 0,0 1 0,-1-1 0,1 0 0,1-5 0,2-6 0,-2 0 0,0 0 0,0 0 0,-2-1 0,0 0 0,0-17 0,-1-5 0,-7-51 0,6 85 0,-1 0 0,0 0 0,0 0 0,0 0 0,0 0 0,0 0 0,-1 0 0,0 1 0,1-1 0,-2 1 0,1-1 0,0 1 0,-1 0 0,1-1 0,-1 1 0,0 1 0,0-1 0,0 0 0,0 1 0,-1-1 0,1 1 0,-1 0 0,1 0 0,-1 1 0,0-1 0,0 1 0,1-1 0,-1 1 0,0 0 0,-7 0 0,4 0 0,0 1 0,0 0 0,0 0 0,0 1 0,0-1 0,0 2 0,0-1 0,0 1 0,1 0 0,-1 0 0,0 1 0,1 0 0,0 0 0,0 0 0,0 1 0,0 0 0,-7 6 0,3 0 0,0 1 0,1 0 0,0 1 0,0 0 0,1 0 0,1 1 0,0 0 0,1 1 0,0-1 0,-4 18 0,4-9 0,1 0 0,1 1 0,1 0 0,0 0 0,2 40 0,1-58 0,0 0 0,1-1 0,-1 1 0,1 0 0,0-1 0,0 1 0,1-1 0,-1 1 0,1-1 0,0 0 0,0 0 0,0 1 0,1-1 0,0-1 0,-1 1 0,1 0 0,0-1 0,1 1 0,-1-1 0,6 4 0,-4-5 0,-1 1 0,1-1 0,0-1 0,0 1 0,0-1 0,0 0 0,0 0 0,0 0 0,0-1 0,0 1 0,0-1 0,0 0 0,0-1 0,0 0 0,0 1 0,0-1 0,0-1 0,8-2 0,-2-1 0,0 0 0,0-1 0,-1 0 0,1-1 0,-1 0 0,0 0 0,-1-1 0,0 0 0,0-1 0,-1 0 0,0-1 0,-1 1 0,10-17 0,-7 9 0,0-1 0,-2 0 0,0-1 0,0 0 0,-2 0 0,-1-1 0,5-28 0,-9 45 0,-1 0 0,1-1 0,-1 1 0,0 0 0,0 0 0,0 0 0,0 0 0,-1 0 0,1 0 0,-1-1 0,0 1 0,0 0 0,0 0 0,0 1 0,-1-1 0,1 0 0,-1 0 0,1 1 0,-1-1 0,0 0 0,0 1 0,0 0 0,-1 0 0,1-1 0,0 1 0,-1 1 0,1-1 0,-1 0 0,0 0 0,0 1 0,1 0 0,-1 0 0,0-1 0,0 2 0,0-1 0,-1 0 0,1 1 0,-5-1 0,2 0 0,0 1 0,0 0 0,0 0 0,0 1 0,0-1 0,0 1 0,1 1 0,-1-1 0,0 1 0,1 0 0,-1 0 0,1 1 0,-1-1 0,1 1 0,0 0 0,0 1 0,0-1 0,1 1 0,-1 0 0,-4 5 0,-1 7 0,-1 0 0,2 0 0,0 1 0,1 0 0,1 0 0,1 1 0,-5 19 0,4-8 0,1-1 0,2 1 0,-1 54 0,11-40 0,0-26 0,-5-17 0,-1 0 0,0 0 0,0 1 0,0-1 0,0 0 0,0 0 0,0 0 0,1 0 0,-1 0 0,0 0 0,0 0 0,0 0 0,0 0 0,1 0 0,-1 1 0,0-1 0,0 0 0,0 0 0,0 0 0,1 0 0,-1 0 0,0 0 0,0 0 0,0 0 0,0-1 0,1 1 0,-1 0 0,0 0 0,0 0 0,0 0 0,0 0 0,1 0 0,-1 0 0,0 0 0,0 0 0,0 0 0,0-1 0,0 1 0,1 0 0,-1 0 0,0 0 0,0 0 0,0 0 0,0 0 0,0-1 0,0 1 0,0 0 0,0 0 0,0 0 0,0 0 0,0-1 0,0 1 0,0 0 0,1 0 0,-1 0 0,0 0 0,0-1 0,-1 1 0,1 0 0,0 0 0,0 0 0,0 0 0,0-1 0,0 1 0,7-32 0,-1-1 0,-2 0 0,-2 0 0,-2-62 0,0 29 0,0 6 0,-2 1 0,-18-115 0,18 167 0,1 0 0,-1 1 0,0-1 0,-1 1 0,0 0 0,0 0 0,-5-8 0,8 13 0,-1 0 0,1 1 0,-1-1 0,1 0 0,-1 1 0,1-1 0,-1 1 0,0-1 0,1 1 0,-1-1 0,0 1 0,0 0 0,1-1 0,-1 1 0,0 0 0,0-1 0,1 1 0,-1 0 0,0 0 0,0 0 0,0 0 0,0-1 0,1 1 0,-3 1 0,2-1 0,-1 1 0,1 0 0,-1 0 0,1 0 0,-1 0 0,1 0 0,0 1 0,0-1 0,-1 0 0,1 1 0,0-1 0,0 0 0,0 1 0,0 0 0,1-1 0,-2 4 0,-9 20 0,1 0 0,2 1 0,0 0 0,2 0 0,1 1 0,-2 37 0,2 170 0,6-172 0,1 56 0,17-469 0,-2 16 0,-13 267 0,-2 38 0,-1-1 0,-1 1 0,-6-43 0,4 71 0,-3 9 0,-2 16 0,-15 94 0,6 1 0,-4 228 0,21-330 0,0 0 0,1 0 0,1 0 0,0-1 0,1 1 0,1-1 0,7 15 0,-11-26 0,1 0 0,0 0 0,0 0 0,0 0 0,0-1 0,1 1 0,-1-1 0,1 0 0,0 0 0,0 0 0,0 0 0,1 0 0,-1-1 0,1 1 0,-1-1 0,1 0 0,0 0 0,0 0 0,0-1 0,0 1 0,0-1 0,0 0 0,0 0 0,1 0 0,-1-1 0,0 0 0,0 1 0,1-1 0,-1-1 0,8-1 0,-4 0 0,0 0 0,0-1 0,0-1 0,-1 1 0,1-1 0,-1-1 0,0 1 0,0-1 0,-1-1 0,0 1 0,1-1 0,-2 0 0,10-12 0,4-8 0,-1 0 0,18-37 0,-16 20 0,-2-1 0,-2-1 0,-2 0 0,-2-1 0,-1-1 0,-3 0 0,-2 0 0,-2 0 0,-2-1 0,-6-65 0,3 97 0,-1 1 0,0-1 0,-1 1 0,-1 0 0,-11-28 0,13 38 0,0 0 0,0 1 0,0-1 0,-1 1 0,1 0 0,-1 0 0,0-1 0,-1 2 0,1-1 0,-1 0 0,0 1 0,0 0 0,0 0 0,0 0 0,0 0 0,0 0 0,-1 1 0,0 0 0,1 0 0,-1 0 0,-9-1 0,12 3 0,-1 0 0,0 0 0,0 0 0,1 0 0,-1 0 0,0 1 0,0 0 0,1-1 0,-1 1 0,1 0 0,-1 0 0,1 1 0,-1-1 0,1 0 0,0 1 0,-1 0 0,1-1 0,0 1 0,0 0 0,0 0 0,1 0 0,-1 0 0,0 0 0,1 1 0,-1-1 0,1 0 0,0 1 0,-2 5 0,-3 6 0,1 0 0,1 1 0,-5 27 0,-4 65 0,4 0 0,11 190 0,2-154 0,-4-141 0,0 16 0,0 1 0,2-1 0,3 19 0,2-25 0,0-16 0,7-23 0,-13 25 0,12-34 0,-1 0 0,-2-1 0,7-43 0,9-119 0,-25 190 0,29-329 0,-27 259 0,-4 1 0,-14-103 0,6 138 0,3 28 0,6 15 0,0 0 0,0 0 0,-1 0 0,1 0 0,0 0 0,0-1 0,0 1 0,0 0 0,0 0 0,-1 0 0,1 0 0,0 0 0,0 0 0,0 0 0,0 0 0,0 0 0,-1 0 0,1 0 0,0 0 0,0 0 0,0 0 0,0 0 0,0 0 0,-1 0 0,1 0 0,0 0 0,0 1 0,0-1 0,0 0 0,0 0 0,0 0 0,-1 0 0,1 0 0,0 0 0,0 0 0,0 0 0,0 0 0,0 1 0,0-1 0,0 0 0,0 0 0,0 0 0,0 0 0,-1 0 0,1 1 0,0-1 0,0 0 0,0 0 0,0 0 0,0 0 0,0 0 0,0 1 0,0-1 0,0 0 0,0 0 0,0 0 0,0 0 0,0 0 0,0 1 0,0-1 0,1 0 0,-1 0 0,0 0 0,0 0 0,0 0 0,0 0 0,0 1 0,0-1 0,0 0 0,-5 54 0,2-1 0,4 61 0,0-34 0,16 249 0,-8-265 0,2-2 0,2 1 0,27 71 0,-22-97 0,-18-37 0,0-1 0,0 1 0,0-1 0,0 1 0,0-1 0,0 1 0,0-1 0,0 1 0,0-1 0,0 1 0,1-1 0,-1 1 0,0-1 0,0 1 0,0-1 0,1 1 0,-1 0 0,0-1 0,1 1 0,-1-1 0,0 1 0,1 0 0,-1-1 0,1 1 0,-1 0 0,0-1 0,1 1 0,-1 0 0,1 0 0,-1-1 0,1 1 0,-1 0 0,1 0 0,-1 0 0,1 0 0,-1 0 0,1 0 0,-1 0 0,1 0 0,-1 0 0,1 0 0,-1 0 0,1 0 0,-1 0 0,1 0 0,-1 0 0,1 0 0,-1 1 0,1-1 0,-1 0 0,1 0 0,-1 1 0,0-1 0,1 0 0,-1 0 0,1 1 0,-1-1 0,0 1 0,1-1 0,-1 0 0,0 1 0,1-1 0,-1 1 0,0-1 0,0 1 0,0-1 0,1 0 0,-1 1 0,0 0 0,5-26 0,0 1 0,-2-1 0,-1 0 0,-2-48 0,-1 20 0,0-561 0,2 585 0,-1 29 0,0 0 0,0 0 0,0 0 0,0 1 0,0-1 0,1 0 0,-1 0 0,0 0 0,0 0 0,0 0 0,0 0 0,0 0 0,0 0 0,0 0 0,0 0 0,0 0 0,1 0 0,-1 0 0,0 0 0,0 0 0,0 0 0,0 0 0,0 0 0,0 0 0,0 0 0,1 0 0,-1 0 0,0 0 0,0 0 0,0 0 0,0 0 0,0 0 0,0 0 0,0 0 0,0 0 0,0 0 0,1 0 0,-1 0 0,0-1 0,0 1 0,0 0 0,0 0 0,0 0 0,0 0 0,0 0 0,0 0 0,0 0 0,0 0 0,0 0 0,0 0 0,0-1 0,0 1 0,0 0 0,0 0 0,0 0 0,0 0 0,0 0 0,0 0 0,0-1 0,14 50 0,49 396 0,-36 9 0,-3-206 0,-24-248 0,0 0 0,0 0 0,0 0 0,0 0 0,0 0 0,0 0 0,0 0 0,0 0 0,1 0 0,-1 0 0,0 0 0,0 0 0,0 0 0,0 0 0,0 0 0,0 0 0,0 0 0,0 0 0,0 0 0,0 0 0,1 0 0,-1 0 0,0 0 0,0 0 0,0 0 0,0 0 0,0 0 0,0 0 0,0 0 0,0 0 0,0 0 0,0 1 0,2-21 0,1-29 0,-4-389 0,2 604 0,-3 144 0,2-305 0,-1 15 0,0-1 0,-1 1 0,-8 29 0,10-46 0,-1 1 0,-1-1 0,1 0 0,0 1 0,-1-1 0,0 0 0,0 0 0,0 0 0,0 0 0,0-1 0,-5 6 0,5-7 0,1 0 0,-1-1 0,1 1 0,-1 0 0,0 0 0,1-1 0,-1 1 0,0-1 0,0 0 0,0 1 0,1-1 0,-1 0 0,0 0 0,0 0 0,0 0 0,1 0 0,-1-1 0,0 1 0,0 0 0,1-1 0,-1 1 0,0-1 0,1 0 0,-4-1 0,-4-4 0,1-1 0,-1 0 0,1-1 0,0 0 0,1 0 0,0-1 0,0 1 0,1-2 0,0 1 0,1-1 0,-7-14 0,12 24 0,-43-85 0,4-2 0,-40-130 0,-22-192 0,96 383 0,1 7 0,0 0 0,1 0 0,1-1 0,0 1 0,2-1 0,2-21 0,-2 41 0,0-1 0,-1 1 0,1 0 0,0-1 0,0 1 0,0-1 0,0 1 0,0-1 0,0 1 0,0 0 0,0-1 0,0 1 0,0-1 0,0 1 0,0-1 0,1 1 0,-1 0 0,0-1 0,0 1 0,0-1 0,0 1 0,1 0 0,-1-1 0,0 1 0,1 0 0,-1-1 0,0 1 0,0 0 0,1-1 0,-1 1 0,0 0 0,1 0 0,-1 0 0,1-1 0,-1 1 0,0 0 0,1 0 0,-1 0 0,1 0 0,-1 0 0,0-1 0,1 1 0,0 0 0,12 21 0,6 30 0,-1 0 0,-3 1 0,9 57 0,14 169 0,-15-90 0,-16-145 0,-5-34 0,0-10 0,1-19 0,0-37 0,-23-449 0,2 169 0,29 390 0,-1-11 0,15 132 0,4 263 0,-29-429 0,0 1 0,-1-1 0,1 0 0,-5 15 0,5-23 0,0 1 0,0-1 0,0 0 0,0 0 0,0 0 0,0 0 0,0 1 0,0-1 0,0 0 0,0 0 0,0 0 0,0 0 0,0 1 0,0-1 0,0 0 0,0 0 0,0 0 0,0 0 0,0 0 0,0 1 0,-1-1 0,1 0 0,0 0 0,0 0 0,0 0 0,0 0 0,0 0 0,-1 0 0,1 1 0,0-1 0,0 0 0,0 0 0,0 0 0,0 0 0,-1 0 0,1 0 0,0 0 0,0 0 0,0 0 0,0 0 0,-1 0 0,1 0 0,0 0 0,0 0 0,0 0 0,-1 0 0,1 0 0,0 0 0,0 0 0,0 0 0,0 0 0,0 0 0,-1-1 0,1 1 0,0 0 0,0 0 0,0 0 0,0 0 0,0 0 0,-1 0 0,1-1 0,-9-27 0,2-9-1365,2-1-5461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11:31:29.67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A069B-5F53-BA4B-B041-DFBA247A072A}"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1B0B1-AFE4-CC4E-B18B-B0A5EA90B236}" type="slidenum">
              <a:rPr lang="en-US" smtClean="0"/>
              <a:t>‹#›</a:t>
            </a:fld>
            <a:endParaRPr lang="en-US"/>
          </a:p>
        </p:txBody>
      </p:sp>
    </p:spTree>
    <p:extLst>
      <p:ext uri="{BB962C8B-B14F-4D97-AF65-F5344CB8AC3E}">
        <p14:creationId xmlns:p14="http://schemas.microsoft.com/office/powerpoint/2010/main" val="48938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We will present the aims of the review and the methods we used, then Kathleen will present on Assessment and pause to respond to questions.  Then </a:t>
            </a:r>
            <a:r>
              <a:rPr lang="en-GB" dirty="0" err="1"/>
              <a:t>Edd</a:t>
            </a:r>
            <a:r>
              <a:rPr lang="en-GB" dirty="0"/>
              <a:t> will present about feedback and peer feedback before taking another round of questions. </a:t>
            </a:r>
          </a:p>
          <a:p>
            <a:endParaRPr lang="en-GB" dirty="0"/>
          </a:p>
          <a:p>
            <a:r>
              <a:rPr lang="en-GB" dirty="0"/>
              <a:t>Feel free to add questions in the chat – the author who is not presenting will monitor the chat and collect questions to pass on to the presenting author.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720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our students graduate what will they be doing?  </a:t>
            </a:r>
          </a:p>
        </p:txBody>
      </p:sp>
      <p:sp>
        <p:nvSpPr>
          <p:cNvPr id="4" name="Slide Number Placeholder 3"/>
          <p:cNvSpPr>
            <a:spLocks noGrp="1"/>
          </p:cNvSpPr>
          <p:nvPr>
            <p:ph type="sldNum" sz="quarter" idx="5"/>
          </p:nvPr>
        </p:nvSpPr>
        <p:spPr/>
        <p:txBody>
          <a:bodyPr/>
          <a:lstStyle/>
          <a:p>
            <a:fld id="{BF11B0B1-AFE4-CC4E-B18B-B0A5EA90B236}" type="slidenum">
              <a:rPr lang="en-US" smtClean="0"/>
              <a:t>10</a:t>
            </a:fld>
            <a:endParaRPr lang="en-US"/>
          </a:p>
        </p:txBody>
      </p:sp>
    </p:spTree>
    <p:extLst>
      <p:ext uri="{BB962C8B-B14F-4D97-AF65-F5344CB8AC3E}">
        <p14:creationId xmlns:p14="http://schemas.microsoft.com/office/powerpoint/2010/main" val="105507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KATHLEEN We want to unpick the 2</a:t>
            </a:r>
            <a:r>
              <a:rPr lang="en-GB" baseline="30000" dirty="0"/>
              <a:t>nd</a:t>
            </a:r>
            <a:r>
              <a:rPr lang="en-GB" dirty="0"/>
              <a:t> and 3</a:t>
            </a:r>
            <a:r>
              <a:rPr lang="en-GB" baseline="30000" dirty="0"/>
              <a:t>rd</a:t>
            </a:r>
            <a:r>
              <a:rPr lang="en-GB" dirty="0"/>
              <a:t> assessment-related recommendations in greater depth as that served as the foundation for the new Superchargers Resource we are launching. Authentic assessments have gotten a lot of press lately. In the review, we used </a:t>
            </a:r>
            <a:r>
              <a:rPr lang="en-GB" dirty="0" err="1"/>
              <a:t>Villarroel’s</a:t>
            </a:r>
            <a:r>
              <a:rPr lang="en-GB" dirty="0"/>
              <a:t> definition of authentic assessment as challenging, offer real world application and develop evaluative judgment – with some key enhancements.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should be </a:t>
            </a:r>
            <a:r>
              <a:rPr lang="en-GB" b="1" dirty="0"/>
              <a:t>challenging</a:t>
            </a:r>
            <a:r>
              <a:rPr lang="en-GB" dirty="0"/>
              <a:t> – </a:t>
            </a:r>
            <a:r>
              <a:rPr lang="en-GB" dirty="0" err="1"/>
              <a:t>Villarroel</a:t>
            </a:r>
            <a:r>
              <a:rPr lang="en-GB" dirty="0"/>
              <a:t> and others emphasise cognitive challenge, but we can also consider situations that involve emotional or ethical challenges – as well as cognitive challenge - to be authentic. </a:t>
            </a:r>
          </a:p>
          <a:p>
            <a:r>
              <a:rPr lang="en-GB" dirty="0"/>
              <a:t> </a:t>
            </a:r>
          </a:p>
          <a:p>
            <a:r>
              <a:rPr lang="en-GB" dirty="0"/>
              <a:t>Authentic assessment has been defined in various ways, but we build on and extend </a:t>
            </a:r>
            <a:r>
              <a:rPr lang="en-GB" dirty="0" err="1"/>
              <a:t>Villarroel</a:t>
            </a:r>
            <a:r>
              <a:rPr lang="en-GB" dirty="0"/>
              <a:t> et </a:t>
            </a:r>
            <a:r>
              <a:rPr lang="en-GB" dirty="0" err="1"/>
              <a:t>al’s</a:t>
            </a:r>
            <a:r>
              <a:rPr lang="en-GB" dirty="0"/>
              <a:t> (2018) principles that define authentic assessment. They defined assessments as involving </a:t>
            </a:r>
            <a:r>
              <a:rPr lang="en-GB" b="1" dirty="0"/>
              <a:t>realism or real world application</a:t>
            </a:r>
            <a:r>
              <a:rPr lang="en-GB" dirty="0"/>
              <a:t>, which emphasises the relevance of assessment activities, topics, or processes to the “real world”.  Normally that tends to emphasise employment contexts, but it can refer to any real-world activity which also opens up the possibility of connecting to larger issues like sustainability or social justice that may not be foregrounded in a particular career, but which require the application of higher education knowledge and skills and which students are often very concerned about. </a:t>
            </a:r>
          </a:p>
          <a:p>
            <a:endParaRPr lang="en-GB" dirty="0"/>
          </a:p>
          <a:p>
            <a:r>
              <a:rPr lang="en-GB" dirty="0"/>
              <a:t>Third, authentic assessments help students to </a:t>
            </a:r>
            <a:r>
              <a:rPr lang="en-GB" b="1" dirty="0"/>
              <a:t>develop an understanding of what constitutes quality </a:t>
            </a:r>
            <a:r>
              <a:rPr lang="en-GB" dirty="0"/>
              <a:t>in a field and grows their ability to make that judgment about their own and others’ work. </a:t>
            </a:r>
          </a:p>
          <a:p>
            <a:endParaRPr lang="en-GB" dirty="0"/>
          </a:p>
          <a:p>
            <a:r>
              <a:rPr lang="en-GB" dirty="0"/>
              <a:t>There was considerable evidence to support the introduction of greater authenticity into students’ assessments – it seems to improve students’ satisfaction, engagement and learning. </a:t>
            </a:r>
          </a:p>
          <a:p>
            <a:endParaRPr lang="en-GB" dirty="0"/>
          </a:p>
          <a:p>
            <a:r>
              <a:rPr lang="en-GB" dirty="0"/>
              <a:t>For example, in the UK, Simpson compared students’ pass rates before and after introducing case based scenarios into assessments in a business course and found increases in enjoyment ratings and in pass rates.  </a:t>
            </a:r>
          </a:p>
          <a:p>
            <a:endParaRPr lang="en-GB" dirty="0"/>
          </a:p>
          <a:p>
            <a:r>
              <a:rPr lang="en-GB" dirty="0"/>
              <a:t>OSCEs are also a form of authentic assessment.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11</a:t>
            </a:fld>
            <a:endParaRPr lang="en-US"/>
          </a:p>
        </p:txBody>
      </p:sp>
    </p:spTree>
    <p:extLst>
      <p:ext uri="{BB962C8B-B14F-4D97-AF65-F5344CB8AC3E}">
        <p14:creationId xmlns:p14="http://schemas.microsoft.com/office/powerpoint/2010/main" val="171236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High Impact practices are instructional practices that are defined by eight key principles or elements:  </a:t>
            </a:r>
            <a:r>
              <a:rPr lang="en-GB" sz="1200" dirty="0">
                <a:effectLst/>
                <a:latin typeface="Arial" panose="020B0604020202020204" pitchFamily="34" charset="0"/>
                <a:ea typeface="Calibri" panose="020F0502020204030204" pitchFamily="34" charset="0"/>
                <a:cs typeface="Times New Roman" panose="02020603050405020304" pitchFamily="18" charset="0"/>
              </a:rPr>
              <a:t>high expectations of learners, sustained student effort, meaningful academic and peer interaction, students working with diverse others, timely and constructive feedback, real world application, public demonstration of competence, and reflection on and integration of learning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Kuh</a:t>
            </a:r>
            <a:r>
              <a:rPr lang="en-GB" sz="1200" dirty="0">
                <a:effectLst/>
                <a:latin typeface="Arial" panose="020B0604020202020204" pitchFamily="34" charset="0"/>
                <a:ea typeface="Calibri" panose="020F0502020204030204" pitchFamily="34" charset="0"/>
                <a:cs typeface="Times New Roman" panose="02020603050405020304" pitchFamily="18" charset="0"/>
              </a:rPr>
              <a:t> and O’Donnell, 2013). </a:t>
            </a:r>
            <a:r>
              <a:rPr lang="en-GB" sz="1200" dirty="0">
                <a:effectLst/>
                <a:latin typeface="Calibri" panose="020F0502020204030204" pitchFamily="34" charset="0"/>
                <a:ea typeface="Calibri" panose="020F0502020204030204" pitchFamily="34" charset="0"/>
                <a:cs typeface="Calibri" panose="020F0502020204030204" pitchFamily="34" charset="0"/>
              </a:rPr>
              <a:t>So, by definition a high impact practice integrally involves assessment – specifically  a public demonstration.  That is, student work is seen by someone other than the teacher – such as a community member, a client, a user of a service, or a stakeholder in the students’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These practices include capstone courses, internships or work-integrated learning/work-based learning, community service learning, and undergraduate research projects (</a:t>
            </a:r>
            <a:r>
              <a:rPr lang="en-GB" sz="1200" dirty="0" err="1">
                <a:effectLst/>
                <a:latin typeface="Calibri" panose="020F0502020204030204" pitchFamily="34" charset="0"/>
                <a:ea typeface="Calibri" panose="020F0502020204030204" pitchFamily="34" charset="0"/>
                <a:cs typeface="Calibri" panose="020F0502020204030204" pitchFamily="34" charset="0"/>
              </a:rPr>
              <a:t>Kuh</a:t>
            </a:r>
            <a:r>
              <a:rPr lang="en-GB" sz="1200" dirty="0">
                <a:effectLst/>
                <a:latin typeface="Calibri" panose="020F0502020204030204" pitchFamily="34" charset="0"/>
                <a:ea typeface="Calibri" panose="020F0502020204030204" pitchFamily="34" charset="0"/>
                <a:cs typeface="Calibri" panose="020F0502020204030204" pitchFamily="34" charset="0"/>
              </a:rPr>
              <a:t>, O’Donnell &amp; Schneider, 2017).  All of them have considerable evidence drawn from large scale correlational datasets based on the US National Survey of Student Engagement.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12</a:t>
            </a:fld>
            <a:endParaRPr lang="en-US"/>
          </a:p>
        </p:txBody>
      </p:sp>
    </p:spTree>
    <p:extLst>
      <p:ext uri="{BB962C8B-B14F-4D97-AF65-F5344CB8AC3E}">
        <p14:creationId xmlns:p14="http://schemas.microsoft.com/office/powerpoint/2010/main" val="2515648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 the review, we particularly highlighted work-integrated learning and discussed examples of how work-integrated learning activities might be assessed for the purpose of assigning a grade.  Some work-integrated learning takes students to the workplace.  When doing so, attention still needs to be paid to how those activities are </a:t>
            </a:r>
            <a:r>
              <a:rPr lang="en-GB" dirty="0" err="1"/>
              <a:t>summatively</a:t>
            </a:r>
            <a:r>
              <a:rPr lang="en-GB" dirty="0"/>
              <a:t> assessed.  Alignment between assessment and intended learning outcomes is essential. For example, several studies emphasised the role of practical tests – and of scaffolding students to being able to do the real tasks required on the job, whether that was being able to read an X-ray in a clinical radiology mini-placement or issuing an order or a verdict regarding a case in a law setting.  Others have used oral exams and portfolios to assess students’ abilities to identify opportunities in a practice setting. </a:t>
            </a:r>
          </a:p>
          <a:p>
            <a:endParaRPr lang="en-GB" dirty="0"/>
          </a:p>
          <a:p>
            <a:r>
              <a:rPr lang="en-GB" dirty="0"/>
              <a:t>Because it is hard to provide all students with placement opportunities, one important area for attention is – in effect – bringing the workplace to students through what are called live business cases, </a:t>
            </a:r>
            <a:r>
              <a:rPr lang="en-GB" sz="1800" dirty="0">
                <a:effectLst/>
                <a:latin typeface="Arial" panose="020B0604020202020204" pitchFamily="34" charset="0"/>
                <a:ea typeface="Calibri" panose="020F0502020204030204" pitchFamily="34" charset="0"/>
                <a:cs typeface="Times New Roman" panose="02020603050405020304" pitchFamily="18" charset="0"/>
              </a:rPr>
              <a:t>client-initiated or client-sponsored projects, live case studies or collaborative industry-led projects or in the more design-oriented fields “live briefs”</a:t>
            </a:r>
            <a:r>
              <a:rPr lang="en-GB" sz="1800" dirty="0">
                <a:effectLst/>
                <a:latin typeface="Calibri" panose="020F0502020204030204" pitchFamily="34" charset="0"/>
                <a:ea typeface="Calibri" panose="020F0502020204030204" pitchFamily="34" charset="0"/>
                <a:cs typeface="Calibri" panose="020F0502020204030204" pitchFamily="34" charset="0"/>
              </a:rPr>
              <a:t>.  Basically, clients are lined up with a real problem they need advice or assistance on.  Students are formed into groups to research this problem, analyse possible solutions and present those to the client at the end of a module.  The students may visit the business or organisation, interview members of the business or their clients or product users, gather examples from elsewhere in that sector or industry, and so on.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These live case studies integrate the eight elements of high impact practice, but offer that rich learning experience to a whole cohort – even across large class sizes.  When they are structured as group projects, they are also more efficient to mark.  Because students are more interested in the work – they see how it connects to the real world and builds skills they will need in their own careers – they are more satisfied and engaged.  Live cases seem to be effective, particularly when attending to the lessons highlighted in the literature.  For example, they typically depend upon students working in groups and being assigned a group grade.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As I’ll talk more about in a few minutes, students may need explicit instruction and supports to work effectively in groups.  Ensuring individual accountability is vital; there are various ways that researcher-practitioners built in individual accountability into the marking process. For example, </a:t>
            </a:r>
            <a:r>
              <a:rPr lang="en-GB" sz="1800" dirty="0" err="1">
                <a:effectLst/>
                <a:latin typeface="Calibri" panose="020F0502020204030204" pitchFamily="34" charset="0"/>
                <a:ea typeface="Calibri" panose="020F0502020204030204" pitchFamily="34" charset="0"/>
                <a:cs typeface="Calibri" panose="020F0502020204030204" pitchFamily="34" charset="0"/>
              </a:rPr>
              <a:t>Schonell</a:t>
            </a:r>
            <a:r>
              <a:rPr lang="en-GB" sz="1800" dirty="0">
                <a:effectLst/>
                <a:latin typeface="Calibri" panose="020F0502020204030204" pitchFamily="34" charset="0"/>
                <a:ea typeface="Calibri" panose="020F0502020204030204" pitchFamily="34" charset="0"/>
                <a:cs typeface="Calibri" panose="020F0502020204030204" pitchFamily="34" charset="0"/>
              </a:rPr>
              <a:t> and Macklin (2019) introduced meeting minutes and reports on task allocations and completions as one way in which individual contributions could be managed, tracked and marked.  Adding this element seemed to contribute to both learning and satisfaction.  Live cases were common in business.  A challenge to the sector is to introduce these kinds of activities into a wider range of disciplines.  </a:t>
            </a:r>
          </a:p>
          <a:p>
            <a:endParaRPr lang="en-GB" sz="1800" dirty="0">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F11B0B1-AFE4-CC4E-B18B-B0A5EA90B236}" type="slidenum">
              <a:rPr lang="en-US" smtClean="0"/>
              <a:t>13</a:t>
            </a:fld>
            <a:endParaRPr lang="en-US"/>
          </a:p>
        </p:txBody>
      </p:sp>
    </p:spTree>
    <p:extLst>
      <p:ext uri="{BB962C8B-B14F-4D97-AF65-F5344CB8AC3E}">
        <p14:creationId xmlns:p14="http://schemas.microsoft.com/office/powerpoint/2010/main" val="396412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team working and collaboration are often cited as key skills students will need in their future employment, group assessment can be a form of authentic assessment. Group assessments may also help promote social integration, which is associated with greater retention IF teachers assign students to mixed groups rather than relying on self selection. When done well, it also is cost-saving in terms of teacher marking time. </a:t>
            </a:r>
            <a:r>
              <a:rPr lang="en-GB" dirty="0" err="1"/>
              <a:t>Gamlath</a:t>
            </a:r>
            <a:r>
              <a:rPr lang="en-GB" dirty="0"/>
              <a:t> (2021) studied 98 modules in an Australian business school, of which 35 had group-based assessments. Student progression was higher in modules with group assessments and the effect was stronger with higher weighting of group assessment. But they also found that student satisfaction was lower in units with group assessments.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achieve high student satisfaction, engagement and learning, groupwork needs to be carefully designed and the evidence supported several key design features. First, student perceptions of group assessments, like other assessment tasks, is improved by clarifying the task and its purpose and value (</a:t>
            </a:r>
            <a:r>
              <a:rPr lang="en-GB" dirty="0" err="1"/>
              <a:t>Sedghi</a:t>
            </a:r>
            <a:r>
              <a:rPr lang="en-GB" dirty="0"/>
              <a:t> and Rushworth, 2017).  Second, obviously, for it to be a group assessment, there needs to be a group goal – usually a group product.  Several studies emphasised the importance of randomly grouping students into groups or to teacher assigned groups, rather than student selected.  Students’ need to be prepared for those tasks, including scaffolding of new skills or attitudes required for success (McGahan et al, 2016; Paschalis, 2017; Taylor et al, 2021).  And, perhaps most important to ensure equitable contributions across the team and avoid friction within the team, there needs to be a way to ensure individual accountability by assigning marks to students’ documented contributions. Morley and Ablett (2017) designed and evaluated the impact of assessed group work on a diverse cohort of first year students in an Australian social work programme. In one study, </a:t>
            </a:r>
            <a:r>
              <a:rPr lang="en-GB" b="1" dirty="0"/>
              <a:t>70% of the groupwork mark was allocated for self- and peer-assessed individual contribution and 30% for the quality of the group’s final product. </a:t>
            </a:r>
            <a:r>
              <a:rPr lang="en-GB" dirty="0"/>
              <a:t>This group work experience led to students feeling more connected to their classmates and a greater sense of belonging (Morley and Ablett, 2017).</a:t>
            </a:r>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14</a:t>
            </a:fld>
            <a:endParaRPr lang="en-US"/>
          </a:p>
        </p:txBody>
      </p:sp>
    </p:spTree>
    <p:extLst>
      <p:ext uri="{BB962C8B-B14F-4D97-AF65-F5344CB8AC3E}">
        <p14:creationId xmlns:p14="http://schemas.microsoft.com/office/powerpoint/2010/main" val="81423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Web 2.0 platform called </a:t>
            </a:r>
            <a:r>
              <a:rPr lang="en-GB" dirty="0" err="1"/>
              <a:t>PeerWise</a:t>
            </a:r>
            <a:r>
              <a:rPr lang="en-GB" dirty="0"/>
              <a:t> has now become common to facilitate students’ engagement in assessment co-creation, as well as peer feedback/assessment activities.  In </a:t>
            </a:r>
            <a:r>
              <a:rPr lang="en-GB" dirty="0" err="1"/>
              <a:t>PeerWise</a:t>
            </a:r>
            <a:r>
              <a:rPr lang="en-GB" dirty="0"/>
              <a:t>, students construct their own Multiple Choice Questions, share those with peers, and get feedback from peers. </a:t>
            </a:r>
          </a:p>
          <a:p>
            <a:endParaRPr lang="en-GB" i="1" dirty="0"/>
          </a:p>
          <a:p>
            <a:r>
              <a:rPr lang="en-GB" dirty="0"/>
              <a:t>These studies suggest that short, low-weighted use of </a:t>
            </a:r>
            <a:r>
              <a:rPr lang="en-GB" dirty="0" err="1"/>
              <a:t>PeerWise</a:t>
            </a:r>
            <a:r>
              <a:rPr lang="en-GB" dirty="0"/>
              <a:t> can have demonstrable impact on students’ learning, particularly for low achievers. It is particularly effective if the peer-review/peer feedback affordances are incentivised. Basically, </a:t>
            </a:r>
            <a:r>
              <a:rPr lang="en-GB" dirty="0" err="1"/>
              <a:t>PeerWise</a:t>
            </a:r>
            <a:r>
              <a:rPr lang="en-GB" dirty="0"/>
              <a:t> facilitates peer dialogue about the substantive content and hones students’ critical evaluation skills, while also allowing them to rehearse and elaborate the content. </a:t>
            </a:r>
          </a:p>
          <a:p>
            <a:endParaRPr lang="en-GB" dirty="0"/>
          </a:p>
          <a:p>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 robust study with large student numbers (n=1,200), internal and external controls, and researcher-rated levels of student engagement, Hancock et al (2018) concluded that student engagement with </a:t>
            </a:r>
            <a:r>
              <a:rPr lang="en-GB" i="1" dirty="0" err="1"/>
              <a:t>PeerWise</a:t>
            </a:r>
            <a:r>
              <a:rPr lang="en-GB" i="1" dirty="0"/>
              <a:t> results in an average mark uplift of 4%. Students were assigned to both generate and peer review MCQs. The better the engagement, the greater the gains students made on those topics. </a:t>
            </a:r>
            <a:r>
              <a:rPr lang="en-GB" i="1" dirty="0" err="1"/>
              <a:t>PeerWise</a:t>
            </a:r>
            <a:r>
              <a:rPr lang="en-GB" i="1" dirty="0"/>
              <a:t> engagement benefited students across the ability spectrum, and particularly those at the lower end. Having been trained on generating good quality MCQs that test higher order thinking, student questions were often high-quality and engaged students in dialogue about the substantive content. </a:t>
            </a:r>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15</a:t>
            </a:fld>
            <a:endParaRPr lang="en-US"/>
          </a:p>
        </p:txBody>
      </p:sp>
    </p:spTree>
    <p:extLst>
      <p:ext uri="{BB962C8B-B14F-4D97-AF65-F5344CB8AC3E}">
        <p14:creationId xmlns:p14="http://schemas.microsoft.com/office/powerpoint/2010/main" val="381143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Traditional multiple choice assessments like those used in automated assessments or in audience or personal response systems (such as Socrative, </a:t>
            </a:r>
            <a:r>
              <a:rPr lang="en-GB" dirty="0" err="1"/>
              <a:t>Plickers</a:t>
            </a:r>
            <a:r>
              <a:rPr lang="en-GB" dirty="0"/>
              <a:t> and </a:t>
            </a:r>
            <a:r>
              <a:rPr lang="en-GB" dirty="0" err="1"/>
              <a:t>Mentimeter</a:t>
            </a:r>
            <a:r>
              <a:rPr lang="en-GB" dirty="0"/>
              <a:t> and Google slides) can be enhanced by adding game-like elements as has been done in quiz programmes such as Kahoot! and </a:t>
            </a:r>
            <a:r>
              <a:rPr lang="en-GB" dirty="0" err="1"/>
              <a:t>Quizalize</a:t>
            </a:r>
            <a:r>
              <a:rPr lang="en-GB" dirty="0"/>
              <a:t>. </a:t>
            </a:r>
          </a:p>
          <a:p>
            <a:endParaRPr lang="en-GB" dirty="0"/>
          </a:p>
          <a:p>
            <a:r>
              <a:rPr lang="en-GB" dirty="0"/>
              <a:t>As with automated assessments, quiz games enable immediate task-based feedback, which is powerful.  We found good evidence for small, but significant effects of gamification on learning, particularly cognitive learning outcomes. </a:t>
            </a:r>
          </a:p>
          <a:p>
            <a:endParaRPr lang="en-GB" dirty="0"/>
          </a:p>
          <a:p>
            <a:r>
              <a:rPr lang="en-GB" dirty="0"/>
              <a:t>Motivation and </a:t>
            </a:r>
            <a:r>
              <a:rPr lang="en-GB" dirty="0" err="1"/>
              <a:t>behavior</a:t>
            </a:r>
            <a:r>
              <a:rPr lang="en-GB" dirty="0"/>
              <a:t> was also increased by the use of collaborative-competitive structures. That is, it works better when educators put students into teams to work together while competing with other teams – using features such as </a:t>
            </a:r>
            <a:r>
              <a:rPr lang="en-GB" dirty="0" err="1"/>
              <a:t>leaderboards</a:t>
            </a:r>
            <a:r>
              <a:rPr lang="en-GB" dirty="0"/>
              <a:t> that display team scores. So, again, we see the importance of the social dimension – promoting meaningful peer interactions that keeps coming up. </a:t>
            </a:r>
          </a:p>
          <a:p>
            <a:endParaRPr lang="en-GB" dirty="0"/>
          </a:p>
          <a:p>
            <a:r>
              <a:rPr lang="en-GB" i="0" dirty="0"/>
              <a:t>Adding gamification into traditional assessment activities such as quizzes is likely to yield small benefits to students, particularly in terms of knowledge gains. However, the type of gamified quizzes described above may not address higher order thinking skills so is not set to transform assessment in the way that some of the other activities such as simulations or portfolios might do. Still, in subjects where much information simply needs to be learned and recalled – like anatomy or vocabulary – it is a valuable tool.  </a:t>
            </a:r>
          </a:p>
          <a:p>
            <a:endParaRPr lang="en-GB" dirty="0"/>
          </a:p>
          <a:p>
            <a:r>
              <a:rPr lang="en-GB" dirty="0"/>
              <a:t>----------------------------</a:t>
            </a:r>
          </a:p>
          <a:p>
            <a:r>
              <a:rPr lang="en-GB" i="1" dirty="0"/>
              <a:t>A meta-analysis and a few further robust studies found small, significant effects of gamification on cognitive, motivational and behavioural learning outcomes, though only collaborative-competitive structures affected their motivation and </a:t>
            </a:r>
            <a:r>
              <a:rPr lang="en-GB" i="1" dirty="0" err="1"/>
              <a:t>behavioral</a:t>
            </a:r>
            <a:r>
              <a:rPr lang="en-GB" i="1" dirty="0"/>
              <a:t> learning outcomes.</a:t>
            </a:r>
          </a:p>
        </p:txBody>
      </p:sp>
      <p:sp>
        <p:nvSpPr>
          <p:cNvPr id="4" name="Slide Number Placeholder 3"/>
          <p:cNvSpPr>
            <a:spLocks noGrp="1"/>
          </p:cNvSpPr>
          <p:nvPr>
            <p:ph type="sldNum" sz="quarter" idx="5"/>
          </p:nvPr>
        </p:nvSpPr>
        <p:spPr/>
        <p:txBody>
          <a:bodyPr/>
          <a:lstStyle/>
          <a:p>
            <a:fld id="{BF11B0B1-AFE4-CC4E-B18B-B0A5EA90B236}" type="slidenum">
              <a:rPr lang="en-US" smtClean="0"/>
              <a:t>16</a:t>
            </a:fld>
            <a:endParaRPr lang="en-US"/>
          </a:p>
        </p:txBody>
      </p:sp>
    </p:spTree>
    <p:extLst>
      <p:ext uri="{BB962C8B-B14F-4D97-AF65-F5344CB8AC3E}">
        <p14:creationId xmlns:p14="http://schemas.microsoft.com/office/powerpoint/2010/main" val="137510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EDD</a:t>
            </a:r>
          </a:p>
        </p:txBody>
      </p:sp>
      <p:sp>
        <p:nvSpPr>
          <p:cNvPr id="4" name="Slide Number Placeholder 3"/>
          <p:cNvSpPr>
            <a:spLocks noGrp="1"/>
          </p:cNvSpPr>
          <p:nvPr>
            <p:ph type="sldNum" sz="quarter" idx="5"/>
          </p:nvPr>
        </p:nvSpPr>
        <p:spPr/>
        <p:txBody>
          <a:bodyPr/>
          <a:lstStyle/>
          <a:p>
            <a:fld id="{BF11B0B1-AFE4-CC4E-B18B-B0A5EA90B236}" type="slidenum">
              <a:rPr lang="en-US" smtClean="0"/>
              <a:t>17</a:t>
            </a:fld>
            <a:endParaRPr lang="en-US"/>
          </a:p>
        </p:txBody>
      </p:sp>
    </p:spTree>
    <p:extLst>
      <p:ext uri="{BB962C8B-B14F-4D97-AF65-F5344CB8AC3E}">
        <p14:creationId xmlns:p14="http://schemas.microsoft.com/office/powerpoint/2010/main" val="295300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EDD</a:t>
            </a:r>
          </a:p>
        </p:txBody>
      </p:sp>
      <p:sp>
        <p:nvSpPr>
          <p:cNvPr id="4" name="Slide Number Placeholder 3"/>
          <p:cNvSpPr>
            <a:spLocks noGrp="1"/>
          </p:cNvSpPr>
          <p:nvPr>
            <p:ph type="sldNum" sz="quarter" idx="5"/>
          </p:nvPr>
        </p:nvSpPr>
        <p:spPr/>
        <p:txBody>
          <a:bodyPr/>
          <a:lstStyle/>
          <a:p>
            <a:fld id="{BF11B0B1-AFE4-CC4E-B18B-B0A5EA90B236}" type="slidenum">
              <a:rPr lang="en-US" smtClean="0"/>
              <a:t>18</a:t>
            </a:fld>
            <a:endParaRPr lang="en-US"/>
          </a:p>
        </p:txBody>
      </p:sp>
    </p:spTree>
    <p:extLst>
      <p:ext uri="{BB962C8B-B14F-4D97-AF65-F5344CB8AC3E}">
        <p14:creationId xmlns:p14="http://schemas.microsoft.com/office/powerpoint/2010/main" val="3549335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EDD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84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EDD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766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saw research attesting to the virtues of educators and students engaging in ongoing dialogue surrounding enactment of feedback and refinement of work in progress (Carless and Boud, 2018; Dawson et al, 2019; Pitt and Carless, 2021). Yet, studies continued to show that students expect educators to give them high-quality information and guidance without considering their own role in the process (van der </a:t>
            </a:r>
            <a:r>
              <a:rPr lang="en-GB" dirty="0" err="1"/>
              <a:t>Kleij</a:t>
            </a:r>
            <a:r>
              <a:rPr lang="en-GB" dirty="0"/>
              <a:t>, Adie and Cumming, 2019; Winstone and Carless, 2019). </a:t>
            </a:r>
          </a:p>
        </p:txBody>
      </p:sp>
      <p:sp>
        <p:nvSpPr>
          <p:cNvPr id="4" name="Slide Number Placeholder 3"/>
          <p:cNvSpPr>
            <a:spLocks noGrp="1"/>
          </p:cNvSpPr>
          <p:nvPr>
            <p:ph type="sldNum" sz="quarter" idx="5"/>
          </p:nvPr>
        </p:nvSpPr>
        <p:spPr/>
        <p:txBody>
          <a:bodyPr/>
          <a:lstStyle/>
          <a:p>
            <a:fld id="{BF11B0B1-AFE4-CC4E-B18B-B0A5EA90B236}" type="slidenum">
              <a:rPr lang="en-US" smtClean="0"/>
              <a:t>20</a:t>
            </a:fld>
            <a:endParaRPr lang="en-US"/>
          </a:p>
        </p:txBody>
      </p:sp>
    </p:spTree>
    <p:extLst>
      <p:ext uri="{BB962C8B-B14F-4D97-AF65-F5344CB8AC3E}">
        <p14:creationId xmlns:p14="http://schemas.microsoft.com/office/powerpoint/2010/main" val="292349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Esterhazy and Damsa (2019)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20-week undergraduate biology course at a large Norwegian university.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completed three group assignments and participated in several iterative written feedback episodes with their peers and the educator. It was the same assignment honed over and over again with peer and teacher feedback throughout a term. 3 assignments completed and for each one students met 5 times per assignment over an 18 week period</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interactions with each other, their teacher, and the available resources mediated how students advanced their understanding of their discipline.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Through the curriculum and feedback exchanges, they had opportunities to enact feedback, self-evaluate and improve future work.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Educators created a culture of students finding solutions for themselves rather than telling them the answers, prompting students’ responsibility for meaning making and acting on feedback.</a:t>
            </a:r>
          </a:p>
          <a:p>
            <a:pPr marL="0" indent="0">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21</a:t>
            </a:fld>
            <a:endParaRPr lang="en-US"/>
          </a:p>
        </p:txBody>
      </p:sp>
    </p:spTree>
    <p:extLst>
      <p:ext uri="{BB962C8B-B14F-4D97-AF65-F5344CB8AC3E}">
        <p14:creationId xmlns:p14="http://schemas.microsoft.com/office/powerpoint/2010/main" val="189339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letter to my teacher” activity</a:t>
            </a:r>
          </a:p>
        </p:txBody>
      </p:sp>
      <p:sp>
        <p:nvSpPr>
          <p:cNvPr id="4" name="Slide Number Placeholder 3"/>
          <p:cNvSpPr>
            <a:spLocks noGrp="1"/>
          </p:cNvSpPr>
          <p:nvPr>
            <p:ph type="sldNum" sz="quarter" idx="5"/>
          </p:nvPr>
        </p:nvSpPr>
        <p:spPr/>
        <p:txBody>
          <a:bodyPr/>
          <a:lstStyle/>
          <a:p>
            <a:fld id="{BF11B0B1-AFE4-CC4E-B18B-B0A5EA90B236}" type="slidenum">
              <a:rPr lang="en-US" smtClean="0"/>
              <a:t>22</a:t>
            </a:fld>
            <a:endParaRPr lang="en-US"/>
          </a:p>
        </p:txBody>
      </p:sp>
    </p:spTree>
    <p:extLst>
      <p:ext uri="{BB962C8B-B14F-4D97-AF65-F5344CB8AC3E}">
        <p14:creationId xmlns:p14="http://schemas.microsoft.com/office/powerpoint/2010/main" val="4055577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Mulliner</a:t>
            </a:r>
            <a:r>
              <a:rPr lang="en-GB" dirty="0"/>
              <a:t> and Tucker (2017) found most students (93%) said they always acted on feedback, and 72% agreed they understood how to make best use of their feedback. In contrast, only 4% of educators thought students always acted on feedback (</a:t>
            </a:r>
            <a:r>
              <a:rPr lang="en-GB" dirty="0" err="1"/>
              <a:t>Mulliner</a:t>
            </a:r>
            <a:r>
              <a:rPr lang="en-GB" dirty="0"/>
              <a:t> and Tucker, 2017)</a:t>
            </a:r>
          </a:p>
        </p:txBody>
      </p:sp>
      <p:sp>
        <p:nvSpPr>
          <p:cNvPr id="4" name="Slide Number Placeholder 3"/>
          <p:cNvSpPr>
            <a:spLocks noGrp="1"/>
          </p:cNvSpPr>
          <p:nvPr>
            <p:ph type="sldNum" sz="quarter" idx="5"/>
          </p:nvPr>
        </p:nvSpPr>
        <p:spPr/>
        <p:txBody>
          <a:bodyPr/>
          <a:lstStyle/>
          <a:p>
            <a:fld id="{BF11B0B1-AFE4-CC4E-B18B-B0A5EA90B236}" type="slidenum">
              <a:rPr lang="en-US" smtClean="0"/>
              <a:t>23</a:t>
            </a:fld>
            <a:endParaRPr lang="en-US"/>
          </a:p>
        </p:txBody>
      </p:sp>
    </p:spTree>
    <p:extLst>
      <p:ext uri="{BB962C8B-B14F-4D97-AF65-F5344CB8AC3E}">
        <p14:creationId xmlns:p14="http://schemas.microsoft.com/office/powerpoint/2010/main" val="1572005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88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25</a:t>
            </a:fld>
            <a:endParaRPr lang="en-US"/>
          </a:p>
        </p:txBody>
      </p:sp>
    </p:spTree>
    <p:extLst>
      <p:ext uri="{BB962C8B-B14F-4D97-AF65-F5344CB8AC3E}">
        <p14:creationId xmlns:p14="http://schemas.microsoft.com/office/powerpoint/2010/main" val="327772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26</a:t>
            </a:fld>
            <a:endParaRPr lang="en-US"/>
          </a:p>
        </p:txBody>
      </p:sp>
    </p:spTree>
    <p:extLst>
      <p:ext uri="{BB962C8B-B14F-4D97-AF65-F5344CB8AC3E}">
        <p14:creationId xmlns:p14="http://schemas.microsoft.com/office/powerpoint/2010/main" val="1578106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27</a:t>
            </a:fld>
            <a:endParaRPr lang="en-US"/>
          </a:p>
        </p:txBody>
      </p:sp>
    </p:spTree>
    <p:extLst>
      <p:ext uri="{BB962C8B-B14F-4D97-AF65-F5344CB8AC3E}">
        <p14:creationId xmlns:p14="http://schemas.microsoft.com/office/powerpoint/2010/main" val="2576473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28</a:t>
            </a:fld>
            <a:endParaRPr lang="en-US"/>
          </a:p>
        </p:txBody>
      </p:sp>
    </p:spTree>
    <p:extLst>
      <p:ext uri="{BB962C8B-B14F-4D97-AF65-F5344CB8AC3E}">
        <p14:creationId xmlns:p14="http://schemas.microsoft.com/office/powerpoint/2010/main" val="2223461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Video feedback seems to be different from written feedback in several ways that may explain its effectiveness.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In Australia </a:t>
            </a:r>
            <a:r>
              <a:rPr lang="en-GB" sz="1200" dirty="0" err="1">
                <a:effectLst/>
                <a:latin typeface="Arial" panose="020B0604020202020204" pitchFamily="34" charset="0"/>
                <a:ea typeface="Calibri" panose="020F0502020204030204" pitchFamily="34" charset="0"/>
              </a:rPr>
              <a:t>Cavaleri</a:t>
            </a:r>
            <a:r>
              <a:rPr lang="en-GB" sz="1200" dirty="0">
                <a:effectLst/>
                <a:latin typeface="Arial" panose="020B0604020202020204" pitchFamily="34" charset="0"/>
                <a:ea typeface="Calibri" panose="020F0502020204030204" pitchFamily="34" charset="0"/>
              </a:rPr>
              <a:t>, et al (2019) evaluated whether audio and video feedback helped students engage with the feedback more successfully than conventional written methods. submitted two draft assignments to the advisor for language and literacy feedback.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One of their papers received written feedback via the comments feature in MS Word. The other paper received audio-visual feedback, which included screen capture video feedback, audio commentary and minimal written comments.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The students then redrafted their work for summative submission.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77% of the written-only feedback was used in a subsequent revision, compared to 88% of the video feedback.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When students received video feedback they were 2.17 times more likely to make successful changes to their work than written feedback alone. </a:t>
            </a:r>
            <a:endParaRPr lang="en-GB"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This intervention seems to have had the most profound effect on students at the lower end of the grade spectrum. When receiving written feedback, lower achievers address only 53% of the feedback comments, compared to 78% when they received video feedback. Thus, video feedback may be an important element in closing attainment gaps.</a:t>
            </a: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F11B0B1-AFE4-CC4E-B18B-B0A5EA90B236}" type="slidenum">
              <a:rPr lang="en-US" smtClean="0"/>
              <a:t>29</a:t>
            </a:fld>
            <a:endParaRPr lang="en-US"/>
          </a:p>
        </p:txBody>
      </p:sp>
    </p:spTree>
    <p:extLst>
      <p:ext uri="{BB962C8B-B14F-4D97-AF65-F5344CB8AC3E}">
        <p14:creationId xmlns:p14="http://schemas.microsoft.com/office/powerpoint/2010/main" val="401736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dirty="0"/>
              <a:t>EDD The review is part of a series of reviews commissioned over the course of about a year on various parts of Advance HE’s student success framework, intended to update evidence reviews published in 2015-16. </a:t>
            </a:r>
          </a:p>
          <a:p>
            <a:pPr marL="0" lvl="0" indent="0">
              <a:buFont typeface="Arial" panose="020B0604020202020204" pitchFamily="34" charset="0"/>
              <a:buNone/>
            </a:pPr>
            <a:r>
              <a:rPr lang="en-GB" sz="1200" dirty="0"/>
              <a:t>We were charged with reviewing literature published between 2016 and 2021 on policy and practice in assessment and feedback that had a demonstrable impact on students’ satisfaction, engagement or performance – that is their learning variously defined. </a:t>
            </a:r>
          </a:p>
          <a:p>
            <a:pPr marL="0" lvl="0" indent="0">
              <a:buFont typeface="Arial" panose="020B0604020202020204" pitchFamily="34" charset="0"/>
              <a:buNone/>
            </a:pPr>
            <a:r>
              <a:rPr lang="en-GB" sz="1200" dirty="0"/>
              <a:t> </a:t>
            </a:r>
          </a:p>
          <a:p>
            <a:pPr marL="0" lvl="0" indent="0">
              <a:buFont typeface="Arial" panose="020B0604020202020204" pitchFamily="34" charset="0"/>
              <a:buNone/>
            </a:pPr>
            <a:r>
              <a:rPr lang="en-GB" sz="1200" dirty="0"/>
              <a:t>The review is intended to help practitioners, policy makers and researchers to focus more effectively on relevant questions, issues or sources of evidence to inform their own research or practice and was guided by the Advance HE (2015) Transforming Assessment in Higher Education Framework</a:t>
            </a:r>
            <a:endParaRPr lang="en-GB" dirty="0"/>
          </a:p>
        </p:txBody>
      </p:sp>
      <p:sp>
        <p:nvSpPr>
          <p:cNvPr id="4" name="Slide Number Placeholder 3"/>
          <p:cNvSpPr>
            <a:spLocks noGrp="1"/>
          </p:cNvSpPr>
          <p:nvPr>
            <p:ph type="sldNum" sz="quarter" idx="5"/>
          </p:nvPr>
        </p:nvSpPr>
        <p:spPr/>
        <p:txBody>
          <a:bodyPr/>
          <a:lstStyle/>
          <a:p>
            <a:fld id="{0CA93736-433A-4279-9CB3-4B905521688D}" type="slidenum">
              <a:rPr lang="en-GB" smtClean="0"/>
              <a:t>3</a:t>
            </a:fld>
            <a:endParaRPr lang="en-GB"/>
          </a:p>
        </p:txBody>
      </p:sp>
    </p:spTree>
    <p:extLst>
      <p:ext uri="{BB962C8B-B14F-4D97-AF65-F5344CB8AC3E}">
        <p14:creationId xmlns:p14="http://schemas.microsoft.com/office/powerpoint/2010/main" val="1369022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KATHLEEN In the end, we had a weighty document.  We concluded our review by drawing out 21 practical recommendations, divided into those focused on practitioners, policy makers and researchers. We will briefly summarise three to four practitioner-focused headline recommendations for each of assessment and feedback in a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our real aim – and Advance HE’s aim with the review - is to enhance assessment and feedback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found, there are literally thousands of articles that have been written on this subject and many conferences of the type we are having today that showcase good practices. But many of the same practices – and underlying beliefs that support those traditional practices – are often unchanged at the coal 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recognise that there are many structural barriers to implementing the good practices identified in the review. But, with creativity and commitment, there is still room for academics to make many enhancements.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So, we asked ourselves – what more can we do to help academics at the coal face to use these insights from research to change their practice? </a:t>
            </a:r>
          </a:p>
          <a:p>
            <a:endParaRPr lang="en-GB" dirty="0"/>
          </a:p>
          <a:p>
            <a:endParaRPr lang="en-GB" dirty="0"/>
          </a:p>
          <a:p>
            <a:r>
              <a:rPr lang="en-GB" dirty="0"/>
              <a:t>How many of you are in a position to influence others assessment and feedback practice? That might be as educational developers or it may be as Directors of Studies or course or module leads where you are socialising graduate teaching assistants?  Raise your hand. Keep your hand up.</a:t>
            </a:r>
          </a:p>
          <a:p>
            <a:endParaRPr lang="en-GB" dirty="0"/>
          </a:p>
          <a:p>
            <a:r>
              <a:rPr lang="en-GB" dirty="0"/>
              <a:t>Now, how many of you are in a position to design A and F in your own courses or modules? Raise your hands.  So most of us in the room can benefit from understanding how to translate research into practice. </a:t>
            </a:r>
          </a:p>
        </p:txBody>
      </p:sp>
      <p:sp>
        <p:nvSpPr>
          <p:cNvPr id="4" name="Slide Number Placeholder 3"/>
          <p:cNvSpPr>
            <a:spLocks noGrp="1"/>
          </p:cNvSpPr>
          <p:nvPr>
            <p:ph type="sldNum" sz="quarter" idx="5"/>
          </p:nvPr>
        </p:nvSpPr>
        <p:spPr/>
        <p:txBody>
          <a:bodyPr/>
          <a:lstStyle/>
          <a:p>
            <a:fld id="{BF11B0B1-AFE4-CC4E-B18B-B0A5EA90B236}" type="slidenum">
              <a:rPr lang="en-US" smtClean="0"/>
              <a:t>30</a:t>
            </a:fld>
            <a:endParaRPr lang="en-US"/>
          </a:p>
        </p:txBody>
      </p:sp>
    </p:spTree>
    <p:extLst>
      <p:ext uri="{BB962C8B-B14F-4D97-AF65-F5344CB8AC3E}">
        <p14:creationId xmlns:p14="http://schemas.microsoft.com/office/powerpoint/2010/main" val="4165449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KATHLEEN We can think of authentic assessments as being like a basic, three ingredient SALAD – lettuce, tomato and cucumber is nutritious and healthy.  We want to encourage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we can also supercharge this basic salad with other ingredients. Avocado, corn, beets, some protein – all kinds of good stuff that makes it both tastier AND more nutritious. A superfood lunch!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Likewise we drew on the principles of high impact practices to envision supercharged assessment and feedback practices.  From this, we developed our idea of the new Superchargers’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31</a:t>
            </a:fld>
            <a:endParaRPr lang="en-US"/>
          </a:p>
        </p:txBody>
      </p:sp>
    </p:spTree>
    <p:extLst>
      <p:ext uri="{BB962C8B-B14F-4D97-AF65-F5344CB8AC3E}">
        <p14:creationId xmlns:p14="http://schemas.microsoft.com/office/powerpoint/2010/main" val="799206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KATHLEEN Because our focus is assessment FOR learning, our key question is the extent to which any given assessment or feedback practice promotes learning.  </a:t>
            </a:r>
            <a:r>
              <a:rPr lang="en-GB" sz="1200" dirty="0">
                <a:effectLst/>
                <a:latin typeface="Calibri" panose="020F0502020204030204" pitchFamily="34" charset="0"/>
                <a:cs typeface="Calibri" panose="020F0502020204030204" pitchFamily="34" charset="0"/>
              </a:rPr>
              <a:t>It</a:t>
            </a:r>
            <a:r>
              <a:rPr lang="en-GB" sz="1200" dirty="0">
                <a:effectLst/>
                <a:latin typeface="Calibri" panose="020F0502020204030204" pitchFamily="34" charset="0"/>
                <a:ea typeface="Calibri" panose="020F0502020204030204" pitchFamily="34" charset="0"/>
                <a:cs typeface="Calibri" panose="020F0502020204030204" pitchFamily="34" charset="0"/>
              </a:rPr>
              <a:t> was helpful to think in terms of underlying learning principles because it helped to categorise different practices, critique the practices and the research based on them, and explain effects of various particular assessment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For that, we looked at the principles underpinning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High Impact practices such as capstone courses, internships or work-integrated learning/work-based learning, community service learning, and undergraduate research projects (</a:t>
            </a:r>
            <a:r>
              <a:rPr lang="en-GB" sz="1200" dirty="0" err="1">
                <a:effectLst/>
                <a:latin typeface="Calibri" panose="020F0502020204030204" pitchFamily="34" charset="0"/>
                <a:ea typeface="Calibri" panose="020F0502020204030204" pitchFamily="34" charset="0"/>
                <a:cs typeface="Calibri" panose="020F0502020204030204" pitchFamily="34" charset="0"/>
              </a:rPr>
              <a:t>Kuh</a:t>
            </a:r>
            <a:r>
              <a:rPr lang="en-GB" sz="1200" dirty="0">
                <a:effectLst/>
                <a:latin typeface="Calibri" panose="020F0502020204030204" pitchFamily="34" charset="0"/>
                <a:ea typeface="Calibri" panose="020F0502020204030204" pitchFamily="34" charset="0"/>
                <a:cs typeface="Calibri" panose="020F0502020204030204" pitchFamily="34" charset="0"/>
              </a:rPr>
              <a:t>, O’Donnell &amp; Schneider, 2017).  All of them have considerable evidence drawn from large scale datasets based on the US National Survey of Student Engagement, among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High impact practices are defined by eight key principles or elements:  </a:t>
            </a:r>
            <a:r>
              <a:rPr lang="en-GB" sz="1200" dirty="0">
                <a:effectLst/>
                <a:latin typeface="Arial" panose="020B0604020202020204" pitchFamily="34" charset="0"/>
                <a:ea typeface="Calibri" panose="020F0502020204030204" pitchFamily="34" charset="0"/>
                <a:cs typeface="Times New Roman" panose="02020603050405020304" pitchFamily="18" charset="0"/>
              </a:rPr>
              <a:t>high expectations of learners, real world application, integrated constructive feedback, meaningful academic and peer interactions, sustained student effort, students working with diverse others, public demonstration of competence, and reflection on and integration of learning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Kuh</a:t>
            </a:r>
            <a:r>
              <a:rPr lang="en-GB" sz="1200" dirty="0">
                <a:effectLst/>
                <a:latin typeface="Arial" panose="020B0604020202020204" pitchFamily="34" charset="0"/>
                <a:ea typeface="Calibri" panose="020F0502020204030204" pitchFamily="34" charset="0"/>
                <a:cs typeface="Times New Roman" panose="02020603050405020304" pitchFamily="18" charset="0"/>
              </a:rPr>
              <a:t> and O’Donnell, 2013). </a:t>
            </a:r>
            <a:r>
              <a:rPr lang="en-GB" dirty="0"/>
              <a:t>Traditional high impact practices – such as service learning or undergraduate research projects involve all 8 principles. But it is possible to “supercharge” normal, day-to-day assessments by simply adding practices that exemplify further principles.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Some of these principles match authentic assessments as we just defined them – the three ingredient salad – high expectations and sustained student effort implies challenge; real world application; and reflection and feedback are needed for the development of evaluative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However, the other elements add further dimensions that also allow us to integrate the recommendations related to assessment and those related to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Principles are valuable because they allow us to integrate a lot of different kinds of activities under higher level headings to synthesise evidence and communicate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principles are very abstracted – it is all well and good to say “add meaningful interactions” just as it is easy to say that feedback should be dialogic or ongoing.  But many academics still don’t know HOW to put that into practice within the constraints of their own teaching environments.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941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KATHLEEN: We designed these into the Superchargers Resource, which includes eight decks of cards, with 5-10 specific examples of how to implement the principle. Participants discuss these cards in relation to specific scenarios to develop action plans for enhancing assessment and feedback practices. As you go through the day today, listen for which of the key principles are being integrated into the innovations you are learning about. The workshop this afternoon is a shortened version of the full Superchargers’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33</a:t>
            </a:fld>
            <a:endParaRPr lang="en-US"/>
          </a:p>
        </p:txBody>
      </p:sp>
    </p:spTree>
    <p:extLst>
      <p:ext uri="{BB962C8B-B14F-4D97-AF65-F5344CB8AC3E}">
        <p14:creationId xmlns:p14="http://schemas.microsoft.com/office/powerpoint/2010/main" val="260275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34</a:t>
            </a:fld>
            <a:endParaRPr lang="en-US"/>
          </a:p>
        </p:txBody>
      </p:sp>
    </p:spTree>
    <p:extLst>
      <p:ext uri="{BB962C8B-B14F-4D97-AF65-F5344CB8AC3E}">
        <p14:creationId xmlns:p14="http://schemas.microsoft.com/office/powerpoint/2010/main" val="241139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EDD It was a systematic literature review that was initially overinclusive, yielding 3,091 articles.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full text review reduced the number of included empirical articles to 481 which we coded into the following three major categories, which divided the review into three major headings: assessment, feedback practices and peer assessment/peer feedback based on both the way the literature is often siloed and the structure of the Advance HE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4</a:t>
            </a:fld>
            <a:endParaRPr lang="en-US"/>
          </a:p>
        </p:txBody>
      </p:sp>
    </p:spTree>
    <p:extLst>
      <p:ext uri="{BB962C8B-B14F-4D97-AF65-F5344CB8AC3E}">
        <p14:creationId xmlns:p14="http://schemas.microsoft.com/office/powerpoint/2010/main" val="52829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EDD</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21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KATHLEEN: By number of articles, assessment was the largest of the three sub-areas of the review and the first area we address in the written review and in this presentation.  I led on the Assessment section, while </a:t>
            </a:r>
            <a:r>
              <a:rPr lang="en-GB" dirty="0" err="1"/>
              <a:t>Edd</a:t>
            </a:r>
            <a:r>
              <a:rPr lang="en-GB" dirty="0"/>
              <a:t> led on the feedback section and the peer assessment/peer feedback section.  We divided the literature into these three areas because they matched the Advance HE Assessment Framework and these categories worked well with the literature – it was relatively straightforward to code them across these three main headings. </a:t>
            </a:r>
          </a:p>
        </p:txBody>
      </p:sp>
      <p:sp>
        <p:nvSpPr>
          <p:cNvPr id="4" name="Slide Number Placeholder 3"/>
          <p:cNvSpPr>
            <a:spLocks noGrp="1"/>
          </p:cNvSpPr>
          <p:nvPr>
            <p:ph type="sldNum" sz="quarter" idx="5"/>
          </p:nvPr>
        </p:nvSpPr>
        <p:spPr/>
        <p:txBody>
          <a:bodyPr/>
          <a:lstStyle/>
          <a:p>
            <a:fld id="{BF11B0B1-AFE4-CC4E-B18B-B0A5EA90B236}" type="slidenum">
              <a:rPr lang="en-US" smtClean="0"/>
              <a:t>6</a:t>
            </a:fld>
            <a:endParaRPr lang="en-US"/>
          </a:p>
        </p:txBody>
      </p:sp>
    </p:spTree>
    <p:extLst>
      <p:ext uri="{BB962C8B-B14F-4D97-AF65-F5344CB8AC3E}">
        <p14:creationId xmlns:p14="http://schemas.microsoft.com/office/powerpoint/2010/main" val="418064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first matter that needed to be clarified was the definition of assessment.  Some definitions of assessment focus more on summative assessment – that is, seeing it as a process by which academics assure academic standards. But we – and the bulk of the literature reviewed - </a:t>
            </a:r>
            <a:r>
              <a:rPr lang="en-GB" sz="1800" dirty="0">
                <a:effectLst/>
                <a:latin typeface="Arial" panose="020B0604020202020204" pitchFamily="34" charset="0"/>
                <a:ea typeface="Calibri" panose="020F0502020204030204" pitchFamily="34" charset="0"/>
                <a:cs typeface="Times New Roman" panose="02020603050405020304" pitchFamily="18" charset="0"/>
              </a:rPr>
              <a:t>focussed more heavily on assessment FOR learning, rather than assessment OF learning.  That is, assessment should be about promoting students’ learning.  We draw on Black and William’s definition of assessment as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‘Learners engage in tasks, which generate data” – some kind of an observable output from which inferences or claims are made about student learning.  (Black and </a:t>
            </a:r>
            <a:r>
              <a:rPr lang="en-GB"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Wiliam</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2018, 553). So, basically, assessment is when students DO something that they and others can then </a:t>
            </a:r>
            <a:r>
              <a:rPr lang="en-GB"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observe</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and draw some conclusions about.  Thus assessment – defined broadly in this way - can occur anywhere in the instructional cycle, it can be written, verbal, individual, or group-based, it can be as small as answering a question in a seminar or as big as a year-long research project.  It can count toward a students’ mark or it might not. </a:t>
            </a:r>
          </a:p>
          <a:p>
            <a:endParaRPr lang="en-GB" sz="1800" dirty="0">
              <a:solidFill>
                <a:srgbClr val="000000"/>
              </a:solidFill>
              <a:effectLst/>
              <a:latin typeface="Arial" panose="020B0604020202020204" pitchFamily="34" charset="0"/>
              <a:cs typeface="Times New Roman" panose="02020603050405020304" pitchFamily="18" charset="0"/>
            </a:endParaRPr>
          </a:p>
          <a:p>
            <a:r>
              <a:rPr lang="en-GB" sz="1800" dirty="0">
                <a:solidFill>
                  <a:srgbClr val="000000"/>
                </a:solidFill>
                <a:effectLst/>
                <a:latin typeface="Arial" panose="020B0604020202020204" pitchFamily="34" charset="0"/>
                <a:cs typeface="Times New Roman" panose="02020603050405020304" pitchFamily="18" charset="0"/>
              </a:rPr>
              <a:t>Think of student activity – design FOR student to DO something and have opportunities to have feedback on that activity – whether from a computer, from peers, from a client, from themselves or, possibly from you. This broadened definition is vital to translating the research into enhanced educational practice.</a:t>
            </a:r>
          </a:p>
        </p:txBody>
      </p:sp>
      <p:sp>
        <p:nvSpPr>
          <p:cNvPr id="4" name="Slide Number Placeholder 3"/>
          <p:cNvSpPr>
            <a:spLocks noGrp="1"/>
          </p:cNvSpPr>
          <p:nvPr>
            <p:ph type="sldNum" sz="quarter" idx="5"/>
          </p:nvPr>
        </p:nvSpPr>
        <p:spPr/>
        <p:txBody>
          <a:bodyPr/>
          <a:lstStyle/>
          <a:p>
            <a:fld id="{BF11B0B1-AFE4-CC4E-B18B-B0A5EA90B236}" type="slidenum">
              <a:rPr lang="en-US" smtClean="0"/>
              <a:t>7</a:t>
            </a:fld>
            <a:endParaRPr lang="en-US"/>
          </a:p>
        </p:txBody>
      </p:sp>
    </p:spTree>
    <p:extLst>
      <p:ext uri="{BB962C8B-B14F-4D97-AF65-F5344CB8AC3E}">
        <p14:creationId xmlns:p14="http://schemas.microsoft.com/office/powerpoint/2010/main" val="317275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KATHLEEN We won’t present all of those recommendations here, but just touch briefly on seven key ones. 4 for assessment and 4 for feedback.</a:t>
            </a:r>
          </a:p>
        </p:txBody>
      </p:sp>
      <p:sp>
        <p:nvSpPr>
          <p:cNvPr id="4" name="Slide Number Placeholder 3"/>
          <p:cNvSpPr>
            <a:spLocks noGrp="1"/>
          </p:cNvSpPr>
          <p:nvPr>
            <p:ph type="sldNum" sz="quarter" idx="5"/>
          </p:nvPr>
        </p:nvSpPr>
        <p:spPr/>
        <p:txBody>
          <a:bodyPr/>
          <a:lstStyle/>
          <a:p>
            <a:fld id="{BF11B0B1-AFE4-CC4E-B18B-B0A5EA90B236}" type="slidenum">
              <a:rPr lang="en-US" smtClean="0"/>
              <a:t>8</a:t>
            </a:fld>
            <a:endParaRPr lang="en-US"/>
          </a:p>
        </p:txBody>
      </p:sp>
    </p:spTree>
    <p:extLst>
      <p:ext uri="{BB962C8B-B14F-4D97-AF65-F5344CB8AC3E}">
        <p14:creationId xmlns:p14="http://schemas.microsoft.com/office/powerpoint/2010/main" val="210292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GB" altLang="en-US" sz="1200" b="1" dirty="0"/>
          </a:p>
          <a:p>
            <a:pPr eaLnBrk="1" hangingPunct="1">
              <a:lnSpc>
                <a:spcPct val="90000"/>
              </a:lnSpc>
            </a:pPr>
            <a:r>
              <a:rPr lang="en-GB" altLang="en-US" sz="1200" b="1" dirty="0"/>
              <a:t>Usual SEQUENCE of TEACHING is learning activities (teaching), then assessment, then students have some outcomes.</a:t>
            </a:r>
          </a:p>
          <a:p>
            <a:pPr eaLnBrk="1" hangingPunct="1">
              <a:lnSpc>
                <a:spcPct val="90000"/>
              </a:lnSpc>
            </a:pPr>
            <a:r>
              <a:rPr lang="en-GB" altLang="en-US" sz="1200" b="1" dirty="0"/>
              <a:t>BUT, when designing assessment and feedback activities, </a:t>
            </a:r>
          </a:p>
          <a:p>
            <a:pPr eaLnBrk="1" hangingPunct="1">
              <a:lnSpc>
                <a:spcPct val="90000"/>
              </a:lnSpc>
            </a:pPr>
            <a:endParaRPr lang="en-GB" altLang="en-US" sz="1200" b="1" dirty="0"/>
          </a:p>
          <a:p>
            <a:pPr eaLnBrk="1" hangingPunct="1">
              <a:lnSpc>
                <a:spcPct val="90000"/>
              </a:lnSpc>
            </a:pPr>
            <a:r>
              <a:rPr lang="en-GB" altLang="en-US" sz="1200" b="1" dirty="0"/>
              <a:t>we need to start at the END – determine what want students to be ABLE to do, then design assessment that provides evidence that that they can do so and then design learning activities that allow them to practice those things you want to assess. </a:t>
            </a:r>
            <a:endParaRPr lang="en-US" altLang="en-US" sz="1200" b="1" dirty="0"/>
          </a:p>
          <a:p>
            <a:endParaRPr lang="en-US" altLang="en-US" dirty="0">
              <a:latin typeface="Arial" panose="020B0604020202020204" pitchFamily="34" charset="0"/>
              <a:ea typeface="ＭＳ Ｐゴシック" panose="020B0600070205080204"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A35626-D8CA-4B81-8EE5-4780E9A479A6}" type="slidenum">
              <a:rPr lang="en-US" altLang="en-US"/>
              <a:pPr>
                <a:spcBef>
                  <a:spcPct val="0"/>
                </a:spcBef>
              </a:pPr>
              <a:t>9</a:t>
            </a:fld>
            <a:endParaRPr lang="en-US" altLang="en-US"/>
          </a:p>
        </p:txBody>
      </p:sp>
    </p:spTree>
    <p:extLst>
      <p:ext uri="{BB962C8B-B14F-4D97-AF65-F5344CB8AC3E}">
        <p14:creationId xmlns:p14="http://schemas.microsoft.com/office/powerpoint/2010/main" val="2785591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Rectangle 23">
            <a:extLst>
              <a:ext uri="{FF2B5EF4-FFF2-40B4-BE49-F238E27FC236}">
                <a16:creationId xmlns:a16="http://schemas.microsoft.com/office/drawing/2014/main" id="{B670C800-6BBB-0849-8B1C-02BB574E0672}"/>
              </a:ext>
            </a:extLst>
          </p:cNvPr>
          <p:cNvSpPr>
            <a:spLocks noChangeAspect="1"/>
          </p:cNvSpPr>
          <p:nvPr userDrawn="1"/>
        </p:nvSpPr>
        <p:spPr>
          <a:xfrm>
            <a:off x="5866645" y="1"/>
            <a:ext cx="6340859" cy="6858000"/>
          </a:xfrm>
          <a:custGeom>
            <a:avLst/>
            <a:gdLst>
              <a:gd name="connsiteX0" fmla="*/ 0 w 4744016"/>
              <a:gd name="connsiteY0" fmla="*/ 0 h 6858000"/>
              <a:gd name="connsiteX1" fmla="*/ 4744016 w 4744016"/>
              <a:gd name="connsiteY1" fmla="*/ 0 h 6858000"/>
              <a:gd name="connsiteX2" fmla="*/ 4744016 w 4744016"/>
              <a:gd name="connsiteY2" fmla="*/ 6858000 h 6858000"/>
              <a:gd name="connsiteX3" fmla="*/ 0 w 4744016"/>
              <a:gd name="connsiteY3" fmla="*/ 6858000 h 6858000"/>
              <a:gd name="connsiteX4" fmla="*/ 0 w 4744016"/>
              <a:gd name="connsiteY4" fmla="*/ 0 h 6858000"/>
              <a:gd name="connsiteX0" fmla="*/ 1466661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1466661 w 4744016"/>
              <a:gd name="connsiteY4" fmla="*/ 0 h 6876107"/>
              <a:gd name="connsiteX0" fmla="*/ 986828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986828 w 4744016"/>
              <a:gd name="connsiteY4" fmla="*/ 0 h 6876107"/>
              <a:gd name="connsiteX0" fmla="*/ 986828 w 4744016"/>
              <a:gd name="connsiteY0" fmla="*/ 0 h 6876107"/>
              <a:gd name="connsiteX1" fmla="*/ 4738079 w 4744016"/>
              <a:gd name="connsiteY1" fmla="*/ 294 h 6876107"/>
              <a:gd name="connsiteX2" fmla="*/ 4744016 w 4744016"/>
              <a:gd name="connsiteY2" fmla="*/ 6876107 h 6876107"/>
              <a:gd name="connsiteX3" fmla="*/ 0 w 4744016"/>
              <a:gd name="connsiteY3" fmla="*/ 6876107 h 6876107"/>
              <a:gd name="connsiteX4" fmla="*/ 986828 w 4744016"/>
              <a:gd name="connsiteY4" fmla="*/ 0 h 6876107"/>
              <a:gd name="connsiteX0" fmla="*/ 992766 w 4744016"/>
              <a:gd name="connsiteY0" fmla="*/ 0 h 6887982"/>
              <a:gd name="connsiteX1" fmla="*/ 4738079 w 4744016"/>
              <a:gd name="connsiteY1" fmla="*/ 1216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732141 w 4744016"/>
              <a:gd name="connsiteY1" fmla="*/ 294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624035 w 4744016"/>
              <a:gd name="connsiteY1" fmla="*/ 189480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592504 w 4744016"/>
              <a:gd name="connsiteY1" fmla="*/ 11740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55220"/>
              <a:gd name="connsiteY0" fmla="*/ 13220 h 6901202"/>
              <a:gd name="connsiteX1" fmla="*/ 4754663 w 4755220"/>
              <a:gd name="connsiteY1" fmla="*/ 0 h 6901202"/>
              <a:gd name="connsiteX2" fmla="*/ 4744016 w 4755220"/>
              <a:gd name="connsiteY2" fmla="*/ 6901202 h 6901202"/>
              <a:gd name="connsiteX3" fmla="*/ 0 w 4755220"/>
              <a:gd name="connsiteY3" fmla="*/ 6901202 h 6901202"/>
              <a:gd name="connsiteX4" fmla="*/ 992766 w 4755220"/>
              <a:gd name="connsiteY4" fmla="*/ 13220 h 6901202"/>
              <a:gd name="connsiteX0" fmla="*/ 997270 w 4755220"/>
              <a:gd name="connsiteY0" fmla="*/ 4211 h 6901202"/>
              <a:gd name="connsiteX1" fmla="*/ 4754663 w 4755220"/>
              <a:gd name="connsiteY1" fmla="*/ 0 h 6901202"/>
              <a:gd name="connsiteX2" fmla="*/ 4744016 w 4755220"/>
              <a:gd name="connsiteY2" fmla="*/ 6901202 h 6901202"/>
              <a:gd name="connsiteX3" fmla="*/ 0 w 4755220"/>
              <a:gd name="connsiteY3" fmla="*/ 6901202 h 6901202"/>
              <a:gd name="connsiteX4" fmla="*/ 997270 w 4755220"/>
              <a:gd name="connsiteY4" fmla="*/ 4211 h 6901202"/>
              <a:gd name="connsiteX0" fmla="*/ 997270 w 4755644"/>
              <a:gd name="connsiteY0" fmla="*/ 4211 h 6910211"/>
              <a:gd name="connsiteX1" fmla="*/ 4754663 w 4755644"/>
              <a:gd name="connsiteY1" fmla="*/ 0 h 6910211"/>
              <a:gd name="connsiteX2" fmla="*/ 4753025 w 4755644"/>
              <a:gd name="connsiteY2" fmla="*/ 6910211 h 6910211"/>
              <a:gd name="connsiteX3" fmla="*/ 0 w 4755644"/>
              <a:gd name="connsiteY3" fmla="*/ 6901202 h 6910211"/>
              <a:gd name="connsiteX4" fmla="*/ 997270 w 4755644"/>
              <a:gd name="connsiteY4" fmla="*/ 4211 h 6910211"/>
              <a:gd name="connsiteX0" fmla="*/ 742860 w 4755644"/>
              <a:gd name="connsiteY0" fmla="*/ 18959 h 6910211"/>
              <a:gd name="connsiteX1" fmla="*/ 4754663 w 4755644"/>
              <a:gd name="connsiteY1" fmla="*/ 0 h 6910211"/>
              <a:gd name="connsiteX2" fmla="*/ 4753025 w 4755644"/>
              <a:gd name="connsiteY2" fmla="*/ 6910211 h 6910211"/>
              <a:gd name="connsiteX3" fmla="*/ 0 w 4755644"/>
              <a:gd name="connsiteY3" fmla="*/ 6901202 h 6910211"/>
              <a:gd name="connsiteX4" fmla="*/ 742860 w 4755644"/>
              <a:gd name="connsiteY4" fmla="*/ 18959 h 6910211"/>
              <a:gd name="connsiteX0" fmla="*/ 747557 w 4755644"/>
              <a:gd name="connsiteY0" fmla="*/ 170 h 6910211"/>
              <a:gd name="connsiteX1" fmla="*/ 4754663 w 4755644"/>
              <a:gd name="connsiteY1" fmla="*/ 0 h 6910211"/>
              <a:gd name="connsiteX2" fmla="*/ 4753025 w 4755644"/>
              <a:gd name="connsiteY2" fmla="*/ 6910211 h 6910211"/>
              <a:gd name="connsiteX3" fmla="*/ 0 w 4755644"/>
              <a:gd name="connsiteY3" fmla="*/ 6901202 h 6910211"/>
              <a:gd name="connsiteX4" fmla="*/ 747557 w 4755644"/>
              <a:gd name="connsiteY4" fmla="*/ 170 h 69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644" h="6910211">
                <a:moveTo>
                  <a:pt x="747557" y="170"/>
                </a:moveTo>
                <a:lnTo>
                  <a:pt x="4754663" y="0"/>
                </a:lnTo>
                <a:cubicBezTo>
                  <a:pt x="4758621" y="2295896"/>
                  <a:pt x="4749067" y="4614315"/>
                  <a:pt x="4753025" y="6910211"/>
                </a:cubicBezTo>
                <a:lnTo>
                  <a:pt x="0" y="6901202"/>
                </a:lnTo>
                <a:lnTo>
                  <a:pt x="747557" y="1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24">
            <a:extLst>
              <a:ext uri="{FF2B5EF4-FFF2-40B4-BE49-F238E27FC236}">
                <a16:creationId xmlns:a16="http://schemas.microsoft.com/office/drawing/2014/main" id="{BA72B4C6-1AA6-234F-B173-C05416430E57}"/>
              </a:ext>
            </a:extLst>
          </p:cNvPr>
          <p:cNvSpPr>
            <a:spLocks noGrp="1"/>
          </p:cNvSpPr>
          <p:nvPr>
            <p:ph type="body" sz="quarter" idx="11" hasCustomPrompt="1"/>
          </p:nvPr>
        </p:nvSpPr>
        <p:spPr>
          <a:xfrm>
            <a:off x="7440001" y="1557339"/>
            <a:ext cx="4127779" cy="2353479"/>
          </a:xfrm>
          <a:ln>
            <a:noFill/>
          </a:ln>
        </p:spPr>
        <p:txBody>
          <a:bodyPr lIns="0" tIns="0" rIns="0" bIns="0" anchor="b" anchorCtr="0">
            <a:noAutofit/>
          </a:bodyPr>
          <a:lstStyle>
            <a:lvl1pPr marL="0" indent="0" algn="l">
              <a:lnSpc>
                <a:spcPts val="3600"/>
              </a:lnSpc>
              <a:spcBef>
                <a:spcPts val="0"/>
              </a:spcBef>
              <a:buNone/>
              <a:defRPr sz="3600" b="0" i="0" cap="all" baseline="0">
                <a:solidFill>
                  <a:schemeClr val="tx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Text Placeholder 26">
            <a:extLst>
              <a:ext uri="{FF2B5EF4-FFF2-40B4-BE49-F238E27FC236}">
                <a16:creationId xmlns:a16="http://schemas.microsoft.com/office/drawing/2014/main" id="{0BE4DFBF-8B11-C541-BDC4-5E008F06F601}"/>
              </a:ext>
            </a:extLst>
          </p:cNvPr>
          <p:cNvSpPr>
            <a:spLocks noGrp="1"/>
          </p:cNvSpPr>
          <p:nvPr>
            <p:ph type="body" sz="quarter" idx="12"/>
          </p:nvPr>
        </p:nvSpPr>
        <p:spPr>
          <a:xfrm>
            <a:off x="7440000" y="4433278"/>
            <a:ext cx="4127779" cy="1334476"/>
          </a:xfrm>
        </p:spPr>
        <p:txBody>
          <a:bodyPr lIns="0" tIns="0" rIns="0" bIns="0">
            <a:noAutofit/>
          </a:bodyPr>
          <a:lstStyle>
            <a:lvl1pPr marL="0" indent="0">
              <a:lnSpc>
                <a:spcPts val="2400"/>
              </a:lnSpc>
              <a:spcBef>
                <a:spcPts val="0"/>
              </a:spcBef>
              <a:buNone/>
              <a:defRPr sz="2400">
                <a:ln>
                  <a:noFill/>
                </a:ln>
                <a:solidFill>
                  <a:srgbClr val="000000"/>
                </a:solidFill>
              </a:defRPr>
            </a:lvl1pPr>
          </a:lstStyle>
          <a:p>
            <a:pPr lvl="0"/>
            <a:r>
              <a:rPr lang="en-GB" dirty="0"/>
              <a:t>Click to edit Master text styles</a:t>
            </a:r>
          </a:p>
        </p:txBody>
      </p:sp>
      <p:pic>
        <p:nvPicPr>
          <p:cNvPr id="16" name="Picture 15" descr="A picture containing logo&#10;&#10;Description automatically generated">
            <a:extLst>
              <a:ext uri="{FF2B5EF4-FFF2-40B4-BE49-F238E27FC236}">
                <a16:creationId xmlns:a16="http://schemas.microsoft.com/office/drawing/2014/main" id="{7A7A5918-CA24-FE49-B7D3-16608E85E780}"/>
              </a:ext>
            </a:extLst>
          </p:cNvPr>
          <p:cNvPicPr>
            <a:picLocks noChangeAspect="1"/>
          </p:cNvPicPr>
          <p:nvPr userDrawn="1"/>
        </p:nvPicPr>
        <p:blipFill>
          <a:blip r:embed="rId2"/>
          <a:stretch>
            <a:fillRect/>
          </a:stretch>
        </p:blipFill>
        <p:spPr>
          <a:xfrm>
            <a:off x="10411749" y="406993"/>
            <a:ext cx="1153843" cy="627886"/>
          </a:xfrm>
          <a:prstGeom prst="rect">
            <a:avLst/>
          </a:prstGeom>
        </p:spPr>
      </p:pic>
      <p:sp>
        <p:nvSpPr>
          <p:cNvPr id="18" name="Picture Placeholder 17">
            <a:extLst>
              <a:ext uri="{FF2B5EF4-FFF2-40B4-BE49-F238E27FC236}">
                <a16:creationId xmlns:a16="http://schemas.microsoft.com/office/drawing/2014/main" id="{13571B8F-0064-4B4D-8F20-7DC2C9A3BF21}"/>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05204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2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p:nvPr>
        </p:nvSpPr>
        <p:spPr>
          <a:xfrm>
            <a:off x="828000" y="2160000"/>
            <a:ext cx="7355301" cy="4158000"/>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10" name="Picture Placeholder 8">
            <a:extLst>
              <a:ext uri="{FF2B5EF4-FFF2-40B4-BE49-F238E27FC236}">
                <a16:creationId xmlns:a16="http://schemas.microsoft.com/office/drawing/2014/main" id="{F61FBF99-32F4-4745-A811-4CB530A53F93}"/>
              </a:ext>
            </a:extLst>
          </p:cNvPr>
          <p:cNvSpPr>
            <a:spLocks noGrp="1"/>
          </p:cNvSpPr>
          <p:nvPr>
            <p:ph type="pic" sz="quarter" idx="12"/>
          </p:nvPr>
        </p:nvSpPr>
        <p:spPr>
          <a:xfrm>
            <a:off x="8539088" y="2160000"/>
            <a:ext cx="2633738" cy="1861317"/>
          </a:xfrm>
        </p:spPr>
        <p:txBody>
          <a:bodyPr lIns="0" tIns="0" rIns="0" bIns="0">
            <a:noAutofit/>
          </a:bodyPr>
          <a:lstStyle/>
          <a:p>
            <a:endParaRPr lang="en-US" dirty="0"/>
          </a:p>
        </p:txBody>
      </p:sp>
      <p:sp>
        <p:nvSpPr>
          <p:cNvPr id="13" name="Picture Placeholder 8">
            <a:extLst>
              <a:ext uri="{FF2B5EF4-FFF2-40B4-BE49-F238E27FC236}">
                <a16:creationId xmlns:a16="http://schemas.microsoft.com/office/drawing/2014/main" id="{13C04263-D823-5840-8C7D-B826D3119D27}"/>
              </a:ext>
            </a:extLst>
          </p:cNvPr>
          <p:cNvSpPr>
            <a:spLocks noGrp="1"/>
          </p:cNvSpPr>
          <p:nvPr>
            <p:ph type="pic" sz="quarter" idx="16"/>
          </p:nvPr>
        </p:nvSpPr>
        <p:spPr>
          <a:xfrm>
            <a:off x="8539087" y="4230305"/>
            <a:ext cx="2633738" cy="1958298"/>
          </a:xfrm>
        </p:spPr>
        <p:txBody>
          <a:bodyPr lIns="0" tIns="0" rIns="0" bIns="0">
            <a:noAutofit/>
          </a:bodyPr>
          <a:lstStyle/>
          <a:p>
            <a:endParaRPr lang="en-US" dirty="0"/>
          </a:p>
        </p:txBody>
      </p:sp>
      <p:sp>
        <p:nvSpPr>
          <p:cNvPr id="16" name="Title Placeholder 1">
            <a:extLst>
              <a:ext uri="{FF2B5EF4-FFF2-40B4-BE49-F238E27FC236}">
                <a16:creationId xmlns:a16="http://schemas.microsoft.com/office/drawing/2014/main" id="{7124EB64-4F07-0B4F-B3C8-4C18D899606C}"/>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2113407407"/>
      </p:ext>
    </p:extLst>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ullets, 2 picture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3038621"/>
            <a:ext cx="7391403"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391402"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37883065-10EB-AD47-A4FF-3092B87C8A16}"/>
              </a:ext>
            </a:extLst>
          </p:cNvPr>
          <p:cNvSpPr>
            <a:spLocks noGrp="1"/>
          </p:cNvSpPr>
          <p:nvPr>
            <p:ph type="pic" sz="quarter" idx="12"/>
          </p:nvPr>
        </p:nvSpPr>
        <p:spPr>
          <a:xfrm>
            <a:off x="8539088" y="2160000"/>
            <a:ext cx="2633738" cy="1797403"/>
          </a:xfrm>
        </p:spPr>
        <p:txBody>
          <a:bodyPr lIns="0" tIns="0" rIns="0" bIns="0">
            <a:noAutofit/>
          </a:bodyPr>
          <a:lstStyle/>
          <a:p>
            <a:endParaRPr lang="en-US" dirty="0"/>
          </a:p>
        </p:txBody>
      </p:sp>
      <p:sp>
        <p:nvSpPr>
          <p:cNvPr id="10" name="Picture Placeholder 8">
            <a:extLst>
              <a:ext uri="{FF2B5EF4-FFF2-40B4-BE49-F238E27FC236}">
                <a16:creationId xmlns:a16="http://schemas.microsoft.com/office/drawing/2014/main" id="{F7600A08-D724-1041-A954-7849579CDC8F}"/>
              </a:ext>
            </a:extLst>
          </p:cNvPr>
          <p:cNvSpPr>
            <a:spLocks noGrp="1"/>
          </p:cNvSpPr>
          <p:nvPr>
            <p:ph type="pic" sz="quarter" idx="16"/>
          </p:nvPr>
        </p:nvSpPr>
        <p:spPr>
          <a:xfrm>
            <a:off x="8539086" y="4137702"/>
            <a:ext cx="2633739" cy="1958298"/>
          </a:xfrm>
        </p:spPr>
        <p:txBody>
          <a:bodyPr lIns="0" tIns="0" rIns="0" bIns="0">
            <a:noAutofit/>
          </a:bodyPr>
          <a:lstStyle/>
          <a:p>
            <a:endParaRPr lang="en-US" dirty="0"/>
          </a:p>
        </p:txBody>
      </p:sp>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4171887605"/>
      </p:ext>
    </p:extLst>
  </p:cSld>
  <p:clrMapOvr>
    <a:masterClrMapping/>
  </p:clrMapOvr>
  <p:transition spd="slow">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media">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7999"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ACE1E6E9-3D94-CE4A-AED4-22115C705604}"/>
              </a:ext>
            </a:extLst>
          </p:cNvPr>
          <p:cNvSpPr>
            <a:spLocks noGrp="1"/>
          </p:cNvSpPr>
          <p:nvPr>
            <p:ph idx="17"/>
          </p:nvPr>
        </p:nvSpPr>
        <p:spPr>
          <a:xfrm>
            <a:off x="6204936" y="2160000"/>
            <a:ext cx="4967890" cy="3935999"/>
          </a:xfrm>
          <a:prstGeom prst="rect">
            <a:avLst/>
          </a:prstGeom>
        </p:spPr>
        <p:txBody>
          <a:bodyPr vert="horz" lIns="91440" tIns="45720" rIns="91440" bIns="45720" rtlCol="0">
            <a:normAutofit/>
          </a:bodyPr>
          <a:lstStyle>
            <a:lvl1pPr>
              <a:lnSpc>
                <a:spcPct val="100000"/>
              </a:lnSpc>
              <a:spcBef>
                <a:spcPts val="0"/>
              </a:spcBef>
              <a:buFont typeface="+mj-lt"/>
              <a:buNone/>
              <a:defRPr sz="1800"/>
            </a:lvl1pPr>
            <a:lvl2pPr>
              <a:spcBef>
                <a:spcPts val="0"/>
              </a:spcBef>
              <a:defRPr sz="1600"/>
            </a:lvl2pPr>
            <a:lvl3pPr>
              <a:spcBef>
                <a:spcPts val="0"/>
              </a:spcBef>
              <a:defRPr sz="14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5" name="Text Placeholder 8">
            <a:extLst>
              <a:ext uri="{FF2B5EF4-FFF2-40B4-BE49-F238E27FC236}">
                <a16:creationId xmlns:a16="http://schemas.microsoft.com/office/drawing/2014/main" id="{A70F2C91-CEB3-9E4B-B6D0-9347471D787B}"/>
              </a:ext>
            </a:extLst>
          </p:cNvPr>
          <p:cNvSpPr>
            <a:spLocks noGrp="1"/>
          </p:cNvSpPr>
          <p:nvPr>
            <p:ph type="body" sz="quarter" idx="15"/>
          </p:nvPr>
        </p:nvSpPr>
        <p:spPr>
          <a:xfrm>
            <a:off x="828000" y="2160000"/>
            <a:ext cx="4967889"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6" name="Text Placeholder 2">
            <a:extLst>
              <a:ext uri="{FF2B5EF4-FFF2-40B4-BE49-F238E27FC236}">
                <a16:creationId xmlns:a16="http://schemas.microsoft.com/office/drawing/2014/main" id="{EAF8C50C-25DA-7B40-91ED-B034B7348BC8}"/>
              </a:ext>
            </a:extLst>
          </p:cNvPr>
          <p:cNvSpPr>
            <a:spLocks noGrp="1"/>
          </p:cNvSpPr>
          <p:nvPr>
            <p:ph idx="1" hasCustomPrompt="1"/>
          </p:nvPr>
        </p:nvSpPr>
        <p:spPr>
          <a:xfrm>
            <a:off x="828000" y="3038621"/>
            <a:ext cx="4967889"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98806344"/>
      </p:ext>
    </p:extLst>
  </p:cSld>
  <p:clrMapOvr>
    <a:masterClrMapping/>
  </p:clrMapOvr>
  <p:transition spd="slow">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2 pictures">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5BB1F46-DB67-E040-9EDE-DAA3EC7A709F}"/>
              </a:ext>
            </a:extLst>
          </p:cNvPr>
          <p:cNvSpPr>
            <a:spLocks noGrp="1"/>
          </p:cNvSpPr>
          <p:nvPr>
            <p:ph type="pic" sz="quarter" idx="12"/>
          </p:nvPr>
        </p:nvSpPr>
        <p:spPr>
          <a:xfrm>
            <a:off x="8539088" y="2177115"/>
            <a:ext cx="2633738" cy="1861317"/>
          </a:xfrm>
        </p:spPr>
        <p:txBody>
          <a:bodyPr lIns="0" tIns="0" rIns="0" bIns="0">
            <a:noAutofit/>
          </a:bodyPr>
          <a:lstStyle/>
          <a:p>
            <a:endParaRPr lang="en-US" dirty="0"/>
          </a:p>
        </p:txBody>
      </p:sp>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2605034"/>
            <a:ext cx="7292924" cy="1375872"/>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292925"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12B60055-55CF-1F4A-BDF9-B514AFF82F7D}"/>
              </a:ext>
            </a:extLst>
          </p:cNvPr>
          <p:cNvSpPr>
            <a:spLocks noGrp="1"/>
          </p:cNvSpPr>
          <p:nvPr>
            <p:ph type="pic" sz="quarter" idx="16"/>
          </p:nvPr>
        </p:nvSpPr>
        <p:spPr>
          <a:xfrm>
            <a:off x="8539086" y="4218731"/>
            <a:ext cx="2633739" cy="1958298"/>
          </a:xfrm>
        </p:spPr>
        <p:txBody>
          <a:bodyPr lIns="0" tIns="0" rIns="0" bIns="0">
            <a:noAutofit/>
          </a:bodyPr>
          <a:lstStyle/>
          <a:p>
            <a:endParaRPr lang="en-US" dirty="0"/>
          </a:p>
        </p:txBody>
      </p:sp>
      <p:sp>
        <p:nvSpPr>
          <p:cNvPr id="10" name="Text Placeholder 2">
            <a:extLst>
              <a:ext uri="{FF2B5EF4-FFF2-40B4-BE49-F238E27FC236}">
                <a16:creationId xmlns:a16="http://schemas.microsoft.com/office/drawing/2014/main" id="{6D9C5C72-C1A9-5C4B-95EF-D0B312E340AC}"/>
              </a:ext>
            </a:extLst>
          </p:cNvPr>
          <p:cNvSpPr>
            <a:spLocks noGrp="1"/>
          </p:cNvSpPr>
          <p:nvPr>
            <p:ph idx="17" hasCustomPrompt="1"/>
          </p:nvPr>
        </p:nvSpPr>
        <p:spPr>
          <a:xfrm>
            <a:off x="828000" y="4532404"/>
            <a:ext cx="7292928" cy="1603669"/>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11" name="Text Placeholder 8">
            <a:extLst>
              <a:ext uri="{FF2B5EF4-FFF2-40B4-BE49-F238E27FC236}">
                <a16:creationId xmlns:a16="http://schemas.microsoft.com/office/drawing/2014/main" id="{1596CCD1-C1F8-BC40-BCB9-4A80F562FDA8}"/>
              </a:ext>
            </a:extLst>
          </p:cNvPr>
          <p:cNvSpPr>
            <a:spLocks noGrp="1"/>
          </p:cNvSpPr>
          <p:nvPr>
            <p:ph type="body" sz="quarter" idx="18"/>
          </p:nvPr>
        </p:nvSpPr>
        <p:spPr>
          <a:xfrm>
            <a:off x="828000" y="4046400"/>
            <a:ext cx="7292927"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2" name="Title 1">
            <a:extLst>
              <a:ext uri="{FF2B5EF4-FFF2-40B4-BE49-F238E27FC236}">
                <a16:creationId xmlns:a16="http://schemas.microsoft.com/office/drawing/2014/main" id="{38C081BE-BA4D-B342-B799-41FE323D42BA}"/>
              </a:ext>
            </a:extLst>
          </p:cNvPr>
          <p:cNvSpPr>
            <a:spLocks noGrp="1"/>
          </p:cNvSpPr>
          <p:nvPr>
            <p:ph type="title"/>
          </p:nvPr>
        </p:nvSpPr>
        <p:spPr/>
        <p:txBody>
          <a:bodyPr>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270920253"/>
      </p:ext>
    </p:extLst>
  </p:cSld>
  <p:clrMapOvr>
    <a:masterClrMapping/>
  </p:clrMapOvr>
  <p:transition spd="slow">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um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485F29-D594-6244-A72B-7533E0AFB886}"/>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0249B22E-6466-D34E-AC71-C1E810167DAB}"/>
              </a:ext>
            </a:extLst>
          </p:cNvPr>
          <p:cNvSpPr>
            <a:spLocks noGrp="1"/>
          </p:cNvSpPr>
          <p:nvPr>
            <p:ph type="body" sz="quarter" idx="10"/>
          </p:nvPr>
        </p:nvSpPr>
        <p:spPr>
          <a:xfrm>
            <a:off x="6204936" y="2663824"/>
            <a:ext cx="4967889" cy="35750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7">
            <a:extLst>
              <a:ext uri="{FF2B5EF4-FFF2-40B4-BE49-F238E27FC236}">
                <a16:creationId xmlns:a16="http://schemas.microsoft.com/office/drawing/2014/main" id="{CD8E1DDB-AF80-7449-9F93-5906CE845274}"/>
              </a:ext>
            </a:extLst>
          </p:cNvPr>
          <p:cNvSpPr>
            <a:spLocks noGrp="1"/>
          </p:cNvSpPr>
          <p:nvPr>
            <p:ph type="body" sz="quarter" idx="11"/>
          </p:nvPr>
        </p:nvSpPr>
        <p:spPr>
          <a:xfrm>
            <a:off x="828675" y="2663825"/>
            <a:ext cx="4967288" cy="357505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a:extLst>
              <a:ext uri="{FF2B5EF4-FFF2-40B4-BE49-F238E27FC236}">
                <a16:creationId xmlns:a16="http://schemas.microsoft.com/office/drawing/2014/main" id="{55FD039F-7BBB-A54D-B88C-26F966690AFA}"/>
              </a:ext>
            </a:extLst>
          </p:cNvPr>
          <p:cNvSpPr>
            <a:spLocks noGrp="1"/>
          </p:cNvSpPr>
          <p:nvPr>
            <p:ph type="body" sz="quarter" idx="12"/>
          </p:nvPr>
        </p:nvSpPr>
        <p:spPr>
          <a:xfrm>
            <a:off x="828000" y="2160000"/>
            <a:ext cx="4967288" cy="530225"/>
          </a:xfrm>
        </p:spPr>
        <p:txBody>
          <a:bodyPr/>
          <a:lstStyle>
            <a:lvl1pPr marL="0" indent="0">
              <a:buNone/>
              <a:defRPr b="1"/>
            </a:lvl1pPr>
          </a:lstStyle>
          <a:p>
            <a:pPr lvl="0"/>
            <a:r>
              <a:rPr lang="en-GB" dirty="0"/>
              <a:t>Click to edit Master text styles</a:t>
            </a:r>
          </a:p>
        </p:txBody>
      </p:sp>
      <p:sp>
        <p:nvSpPr>
          <p:cNvPr id="7" name="Text Placeholder 2">
            <a:extLst>
              <a:ext uri="{FF2B5EF4-FFF2-40B4-BE49-F238E27FC236}">
                <a16:creationId xmlns:a16="http://schemas.microsoft.com/office/drawing/2014/main" id="{471BC6D4-FB3F-AE47-A538-22B04B12FB9D}"/>
              </a:ext>
            </a:extLst>
          </p:cNvPr>
          <p:cNvSpPr>
            <a:spLocks noGrp="1"/>
          </p:cNvSpPr>
          <p:nvPr>
            <p:ph type="body" sz="quarter" idx="13"/>
          </p:nvPr>
        </p:nvSpPr>
        <p:spPr>
          <a:xfrm>
            <a:off x="6205537" y="2160000"/>
            <a:ext cx="4967288" cy="530225"/>
          </a:xfrm>
        </p:spPr>
        <p:txBody>
          <a:bodyPr/>
          <a:lstStyle>
            <a:lvl1pPr marL="0" indent="0">
              <a:buNone/>
              <a:defRPr b="1"/>
            </a:lvl1pPr>
          </a:lstStyle>
          <a:p>
            <a:pPr lvl="0"/>
            <a:r>
              <a:rPr lang="en-GB" dirty="0"/>
              <a:t>Click to edit Master text styles</a:t>
            </a:r>
          </a:p>
        </p:txBody>
      </p:sp>
    </p:spTree>
    <p:extLst>
      <p:ext uri="{BB962C8B-B14F-4D97-AF65-F5344CB8AC3E}">
        <p14:creationId xmlns:p14="http://schemas.microsoft.com/office/powerpoint/2010/main" val="2199601070"/>
      </p:ext>
    </p:extLst>
  </p:cSld>
  <p:clrMapOvr>
    <a:masterClrMapping/>
  </p:clrMapOvr>
  <p:transition spd="slow">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C8328-6CA2-FB45-803F-C2F1E0EC7B89}"/>
              </a:ext>
            </a:extLst>
          </p:cNvPr>
          <p:cNvSpPr/>
          <p:nvPr userDrawn="1"/>
        </p:nvSpPr>
        <p:spPr>
          <a:xfrm>
            <a:off x="-36000" y="-36000"/>
            <a:ext cx="12240000" cy="6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5">
            <a:extLst>
              <a:ext uri="{FF2B5EF4-FFF2-40B4-BE49-F238E27FC236}">
                <a16:creationId xmlns:a16="http://schemas.microsoft.com/office/drawing/2014/main" id="{0FE55BC5-0F7C-DE4C-A626-C7AA8EA687CB}"/>
              </a:ext>
            </a:extLst>
          </p:cNvPr>
          <p:cNvSpPr txBox="1"/>
          <p:nvPr userDrawn="1"/>
        </p:nvSpPr>
        <p:spPr>
          <a:xfrm>
            <a:off x="0" y="5180056"/>
            <a:ext cx="12192000" cy="369332"/>
          </a:xfrm>
          <a:prstGeom prst="rect">
            <a:avLst/>
          </a:prstGeom>
        </p:spPr>
        <p:txBody>
          <a:bodyPr vert="horz" wrap="square" lIns="0" tIns="0" rIns="0" bIns="0" rtlCol="0">
            <a:spAutoFit/>
          </a:bodyPr>
          <a:lstStyle/>
          <a:p>
            <a:pPr marL="12700" algn="ctr">
              <a:lnSpc>
                <a:spcPct val="100000"/>
              </a:lnSpc>
              <a:spcBef>
                <a:spcPts val="100"/>
              </a:spcBef>
            </a:pPr>
            <a:r>
              <a:rPr sz="2400" b="0" spc="-5" dirty="0">
                <a:solidFill>
                  <a:srgbClr val="FFFFFF"/>
                </a:solidFill>
                <a:latin typeface="Century Schoolbook" panose="02040604050505020304" pitchFamily="18" charset="0"/>
                <a:cs typeface="Arial"/>
              </a:rPr>
              <a:t>kent.ac.uk</a:t>
            </a:r>
            <a:endParaRPr sz="2400" b="0" dirty="0">
              <a:latin typeface="Century Schoolbook" panose="02040604050505020304" pitchFamily="18" charset="0"/>
              <a:cs typeface="Arial"/>
            </a:endParaRPr>
          </a:p>
        </p:txBody>
      </p:sp>
      <p:sp>
        <p:nvSpPr>
          <p:cNvPr id="5" name="TextBox 4">
            <a:extLst>
              <a:ext uri="{FF2B5EF4-FFF2-40B4-BE49-F238E27FC236}">
                <a16:creationId xmlns:a16="http://schemas.microsoft.com/office/drawing/2014/main" id="{824A9A3D-E81A-E846-A066-66AEB6E5CC4D}"/>
              </a:ext>
            </a:extLst>
          </p:cNvPr>
          <p:cNvSpPr txBox="1"/>
          <p:nvPr userDrawn="1"/>
        </p:nvSpPr>
        <p:spPr>
          <a:xfrm>
            <a:off x="1" y="3240000"/>
            <a:ext cx="12192001" cy="1159163"/>
          </a:xfrm>
          <a:prstGeom prst="rect">
            <a:avLst/>
          </a:prstGeom>
          <a:noFill/>
        </p:spPr>
        <p:txBody>
          <a:bodyPr wrap="square" lIns="0" tIns="0" rIns="0" bIns="0" rtlCol="0" anchor="t" anchorCtr="0">
            <a:noAutofit/>
          </a:bodyPr>
          <a:lstStyle/>
          <a:p>
            <a:pPr algn="ctr">
              <a:lnSpc>
                <a:spcPts val="4000"/>
              </a:lnSpc>
            </a:pPr>
            <a:r>
              <a:rPr lang="en-US" sz="4000" b="0" i="0" cap="all" baseline="0" dirty="0">
                <a:solidFill>
                  <a:schemeClr val="bg2"/>
                </a:solidFill>
                <a:latin typeface="Century Schoolbook" panose="02040604050505020304" pitchFamily="18" charset="0"/>
              </a:rPr>
              <a:t>Questions</a:t>
            </a:r>
          </a:p>
        </p:txBody>
      </p:sp>
      <p:pic>
        <p:nvPicPr>
          <p:cNvPr id="6" name="Picture 5">
            <a:extLst>
              <a:ext uri="{FF2B5EF4-FFF2-40B4-BE49-F238E27FC236}">
                <a16:creationId xmlns:a16="http://schemas.microsoft.com/office/drawing/2014/main" id="{5EDD7ED3-9DD0-EE44-8E57-05B8035B3874}"/>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7" name="Picture 6" descr="Uok_Logo_white.eps">
            <a:extLst>
              <a:ext uri="{FF2B5EF4-FFF2-40B4-BE49-F238E27FC236}">
                <a16:creationId xmlns:a16="http://schemas.microsoft.com/office/drawing/2014/main" id="{113F707B-DE73-DC4A-BE1F-6FC4FC5AA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Tree>
    <p:extLst>
      <p:ext uri="{BB962C8B-B14F-4D97-AF65-F5344CB8AC3E}">
        <p14:creationId xmlns:p14="http://schemas.microsoft.com/office/powerpoint/2010/main" val="27476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EE6EC0-1252-5E48-9760-AC5CA6E02C24}"/>
              </a:ext>
            </a:extLst>
          </p:cNvPr>
          <p:cNvSpPr/>
          <p:nvPr userDrawn="1"/>
        </p:nvSpPr>
        <p:spPr>
          <a:xfrm>
            <a:off x="-36000" y="-36000"/>
            <a:ext cx="12240000" cy="6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05CB197-058A-FA46-AC33-AC8A87ADF653}"/>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6" name="Picture 5" descr="Uok_Logo_white.eps">
            <a:extLst>
              <a:ext uri="{FF2B5EF4-FFF2-40B4-BE49-F238E27FC236}">
                <a16:creationId xmlns:a16="http://schemas.microsoft.com/office/drawing/2014/main" id="{ABCDC0E2-DDDF-0B48-9A2F-D421485C01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
        <p:nvSpPr>
          <p:cNvPr id="11" name="object 5">
            <a:extLst>
              <a:ext uri="{FF2B5EF4-FFF2-40B4-BE49-F238E27FC236}">
                <a16:creationId xmlns:a16="http://schemas.microsoft.com/office/drawing/2014/main" id="{3108529C-5DAC-3B46-882A-D7454D79877F}"/>
              </a:ext>
            </a:extLst>
          </p:cNvPr>
          <p:cNvSpPr txBox="1"/>
          <p:nvPr userDrawn="1"/>
        </p:nvSpPr>
        <p:spPr>
          <a:xfrm>
            <a:off x="0" y="3240000"/>
            <a:ext cx="12192000" cy="628377"/>
          </a:xfrm>
          <a:prstGeom prst="rect">
            <a:avLst/>
          </a:prstGeom>
        </p:spPr>
        <p:txBody>
          <a:bodyPr vert="horz" wrap="square" lIns="0" tIns="0" rIns="0" bIns="0" rtlCol="0">
            <a:noAutofit/>
          </a:bodyPr>
          <a:lstStyle/>
          <a:p>
            <a:pPr marL="0" algn="ctr">
              <a:lnSpc>
                <a:spcPts val="4000"/>
              </a:lnSpc>
              <a:spcBef>
                <a:spcPts val="0"/>
              </a:spcBef>
            </a:pPr>
            <a:r>
              <a:rPr sz="4000" b="0" spc="-5" dirty="0" err="1">
                <a:solidFill>
                  <a:schemeClr val="bg2"/>
                </a:solidFill>
                <a:latin typeface="Century Schoolbook" panose="02040604050505020304" pitchFamily="18" charset="0"/>
                <a:cs typeface="Arial"/>
              </a:rPr>
              <a:t>kent.a.uk</a:t>
            </a:r>
            <a:endParaRPr sz="4000" b="0" dirty="0">
              <a:solidFill>
                <a:schemeClr val="bg2"/>
              </a:solidFill>
              <a:latin typeface="Century Schoolbook" panose="02040604050505020304" pitchFamily="18" charset="0"/>
              <a:cs typeface="Arial"/>
            </a:endParaRPr>
          </a:p>
        </p:txBody>
      </p:sp>
    </p:spTree>
    <p:extLst>
      <p:ext uri="{BB962C8B-B14F-4D97-AF65-F5344CB8AC3E}">
        <p14:creationId xmlns:p14="http://schemas.microsoft.com/office/powerpoint/2010/main" val="2784909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752D-0DA8-4414-8FBC-4E82FCBDF1C8}"/>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3051B3-B841-40C6-8CE4-3FAEB0CE2D0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FB6FF7C-18BE-472D-8042-748DF52FBC10}"/>
              </a:ext>
            </a:extLst>
          </p:cNvPr>
          <p:cNvSpPr>
            <a:spLocks noGrp="1"/>
          </p:cNvSpPr>
          <p:nvPr>
            <p:ph type="dt" sz="half" idx="10"/>
          </p:nvPr>
        </p:nvSpPr>
        <p:spPr/>
        <p:txBody>
          <a:bodyPr/>
          <a:lstStyle/>
          <a:p>
            <a:fld id="{74747572-3524-4788-AC7F-2228E320F87D}" type="datetimeFigureOut">
              <a:rPr lang="en-GB" smtClean="0"/>
              <a:t>28/11/2023</a:t>
            </a:fld>
            <a:endParaRPr lang="en-GB"/>
          </a:p>
        </p:txBody>
      </p:sp>
      <p:sp>
        <p:nvSpPr>
          <p:cNvPr id="5" name="Footer Placeholder 4">
            <a:extLst>
              <a:ext uri="{FF2B5EF4-FFF2-40B4-BE49-F238E27FC236}">
                <a16:creationId xmlns:a16="http://schemas.microsoft.com/office/drawing/2014/main" id="{5E181738-6B4B-4C7E-B212-1F09F80CFC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1890B3-F98B-45A4-BC4B-933AB0F387D0}"/>
              </a:ext>
            </a:extLst>
          </p:cNvPr>
          <p:cNvSpPr>
            <a:spLocks noGrp="1"/>
          </p:cNvSpPr>
          <p:nvPr>
            <p:ph type="sldNum" sz="quarter" idx="12"/>
          </p:nvPr>
        </p:nvSpPr>
        <p:spPr/>
        <p:txBody>
          <a:bodyPr/>
          <a:lstStyle/>
          <a:p>
            <a:fld id="{D322CE65-6DA3-46E3-AD77-A1661C302D7B}" type="slidenum">
              <a:rPr lang="en-GB" smtClean="0"/>
              <a:t>‹#›</a:t>
            </a:fld>
            <a:endParaRPr lang="en-GB"/>
          </a:p>
        </p:txBody>
      </p:sp>
    </p:spTree>
    <p:extLst>
      <p:ext uri="{BB962C8B-B14F-4D97-AF65-F5344CB8AC3E}">
        <p14:creationId xmlns:p14="http://schemas.microsoft.com/office/powerpoint/2010/main" val="2468377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Images_Important Text 0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endParaRPr lang="en-US" noProof="0"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62653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5FEB-A139-E34D-6895-561C4DC66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8A7EB5-598B-47E2-F084-F8B6991CA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EB440F-8859-70B9-E93B-3777EF2FFF70}"/>
              </a:ext>
            </a:extLst>
          </p:cNvPr>
          <p:cNvSpPr>
            <a:spLocks noGrp="1"/>
          </p:cNvSpPr>
          <p:nvPr>
            <p:ph type="dt" sz="half" idx="10"/>
          </p:nvPr>
        </p:nvSpPr>
        <p:spPr/>
        <p:txBody>
          <a:bodyPr/>
          <a:lstStyle/>
          <a:p>
            <a:fld id="{D8B3AB1F-B450-493E-BB32-DDCDFAFB33BC}" type="datetimeFigureOut">
              <a:rPr lang="en-GB" smtClean="0"/>
              <a:t>28/11/2023</a:t>
            </a:fld>
            <a:endParaRPr lang="en-GB"/>
          </a:p>
        </p:txBody>
      </p:sp>
      <p:sp>
        <p:nvSpPr>
          <p:cNvPr id="5" name="Footer Placeholder 4">
            <a:extLst>
              <a:ext uri="{FF2B5EF4-FFF2-40B4-BE49-F238E27FC236}">
                <a16:creationId xmlns:a16="http://schemas.microsoft.com/office/drawing/2014/main" id="{0F0712C8-C73F-E682-D389-645780BEBA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C02F6-836C-3AB1-E76F-166360A2A1B6}"/>
              </a:ext>
            </a:extLst>
          </p:cNvPr>
          <p:cNvSpPr>
            <a:spLocks noGrp="1"/>
          </p:cNvSpPr>
          <p:nvPr>
            <p:ph type="sldNum" sz="quarter" idx="12"/>
          </p:nvPr>
        </p:nvSpPr>
        <p:spPr/>
        <p:txBody>
          <a:bodyPr/>
          <a:lstStyle/>
          <a:p>
            <a:fld id="{0113090C-3B63-4B6E-BC6A-4CC978EAED6A}" type="slidenum">
              <a:rPr lang="en-GB" smtClean="0"/>
              <a:t>‹#›</a:t>
            </a:fld>
            <a:endParaRPr lang="en-GB"/>
          </a:p>
        </p:txBody>
      </p:sp>
    </p:spTree>
    <p:extLst>
      <p:ext uri="{BB962C8B-B14F-4D97-AF65-F5344CB8AC3E}">
        <p14:creationId xmlns:p14="http://schemas.microsoft.com/office/powerpoint/2010/main" val="164317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tx1"/>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086077D1-33B6-134B-ABB1-A7B368888F52}"/>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683638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Rectangle 23">
            <a:extLst>
              <a:ext uri="{FF2B5EF4-FFF2-40B4-BE49-F238E27FC236}">
                <a16:creationId xmlns:a16="http://schemas.microsoft.com/office/drawing/2014/main" id="{B670C800-6BBB-0849-8B1C-02BB574E0672}"/>
              </a:ext>
            </a:extLst>
          </p:cNvPr>
          <p:cNvSpPr>
            <a:spLocks noChangeAspect="1"/>
          </p:cNvSpPr>
          <p:nvPr userDrawn="1"/>
        </p:nvSpPr>
        <p:spPr>
          <a:xfrm>
            <a:off x="5866645" y="1"/>
            <a:ext cx="6340859" cy="6858000"/>
          </a:xfrm>
          <a:custGeom>
            <a:avLst/>
            <a:gdLst>
              <a:gd name="connsiteX0" fmla="*/ 0 w 4744016"/>
              <a:gd name="connsiteY0" fmla="*/ 0 h 6858000"/>
              <a:gd name="connsiteX1" fmla="*/ 4744016 w 4744016"/>
              <a:gd name="connsiteY1" fmla="*/ 0 h 6858000"/>
              <a:gd name="connsiteX2" fmla="*/ 4744016 w 4744016"/>
              <a:gd name="connsiteY2" fmla="*/ 6858000 h 6858000"/>
              <a:gd name="connsiteX3" fmla="*/ 0 w 4744016"/>
              <a:gd name="connsiteY3" fmla="*/ 6858000 h 6858000"/>
              <a:gd name="connsiteX4" fmla="*/ 0 w 4744016"/>
              <a:gd name="connsiteY4" fmla="*/ 0 h 6858000"/>
              <a:gd name="connsiteX0" fmla="*/ 1466661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1466661 w 4744016"/>
              <a:gd name="connsiteY4" fmla="*/ 0 h 6876107"/>
              <a:gd name="connsiteX0" fmla="*/ 986828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986828 w 4744016"/>
              <a:gd name="connsiteY4" fmla="*/ 0 h 6876107"/>
              <a:gd name="connsiteX0" fmla="*/ 986828 w 4744016"/>
              <a:gd name="connsiteY0" fmla="*/ 0 h 6876107"/>
              <a:gd name="connsiteX1" fmla="*/ 4738079 w 4744016"/>
              <a:gd name="connsiteY1" fmla="*/ 294 h 6876107"/>
              <a:gd name="connsiteX2" fmla="*/ 4744016 w 4744016"/>
              <a:gd name="connsiteY2" fmla="*/ 6876107 h 6876107"/>
              <a:gd name="connsiteX3" fmla="*/ 0 w 4744016"/>
              <a:gd name="connsiteY3" fmla="*/ 6876107 h 6876107"/>
              <a:gd name="connsiteX4" fmla="*/ 986828 w 4744016"/>
              <a:gd name="connsiteY4" fmla="*/ 0 h 6876107"/>
              <a:gd name="connsiteX0" fmla="*/ 992766 w 4744016"/>
              <a:gd name="connsiteY0" fmla="*/ 0 h 6887982"/>
              <a:gd name="connsiteX1" fmla="*/ 4738079 w 4744016"/>
              <a:gd name="connsiteY1" fmla="*/ 1216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732141 w 4744016"/>
              <a:gd name="connsiteY1" fmla="*/ 294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624035 w 4744016"/>
              <a:gd name="connsiteY1" fmla="*/ 189480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592504 w 4744016"/>
              <a:gd name="connsiteY1" fmla="*/ 11740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55220"/>
              <a:gd name="connsiteY0" fmla="*/ 13220 h 6901202"/>
              <a:gd name="connsiteX1" fmla="*/ 4754663 w 4755220"/>
              <a:gd name="connsiteY1" fmla="*/ 0 h 6901202"/>
              <a:gd name="connsiteX2" fmla="*/ 4744016 w 4755220"/>
              <a:gd name="connsiteY2" fmla="*/ 6901202 h 6901202"/>
              <a:gd name="connsiteX3" fmla="*/ 0 w 4755220"/>
              <a:gd name="connsiteY3" fmla="*/ 6901202 h 6901202"/>
              <a:gd name="connsiteX4" fmla="*/ 992766 w 4755220"/>
              <a:gd name="connsiteY4" fmla="*/ 13220 h 6901202"/>
              <a:gd name="connsiteX0" fmla="*/ 997270 w 4755220"/>
              <a:gd name="connsiteY0" fmla="*/ 4211 h 6901202"/>
              <a:gd name="connsiteX1" fmla="*/ 4754663 w 4755220"/>
              <a:gd name="connsiteY1" fmla="*/ 0 h 6901202"/>
              <a:gd name="connsiteX2" fmla="*/ 4744016 w 4755220"/>
              <a:gd name="connsiteY2" fmla="*/ 6901202 h 6901202"/>
              <a:gd name="connsiteX3" fmla="*/ 0 w 4755220"/>
              <a:gd name="connsiteY3" fmla="*/ 6901202 h 6901202"/>
              <a:gd name="connsiteX4" fmla="*/ 997270 w 4755220"/>
              <a:gd name="connsiteY4" fmla="*/ 4211 h 6901202"/>
              <a:gd name="connsiteX0" fmla="*/ 997270 w 4755644"/>
              <a:gd name="connsiteY0" fmla="*/ 4211 h 6910211"/>
              <a:gd name="connsiteX1" fmla="*/ 4754663 w 4755644"/>
              <a:gd name="connsiteY1" fmla="*/ 0 h 6910211"/>
              <a:gd name="connsiteX2" fmla="*/ 4753025 w 4755644"/>
              <a:gd name="connsiteY2" fmla="*/ 6910211 h 6910211"/>
              <a:gd name="connsiteX3" fmla="*/ 0 w 4755644"/>
              <a:gd name="connsiteY3" fmla="*/ 6901202 h 6910211"/>
              <a:gd name="connsiteX4" fmla="*/ 997270 w 4755644"/>
              <a:gd name="connsiteY4" fmla="*/ 4211 h 6910211"/>
              <a:gd name="connsiteX0" fmla="*/ 742860 w 4755644"/>
              <a:gd name="connsiteY0" fmla="*/ 18959 h 6910211"/>
              <a:gd name="connsiteX1" fmla="*/ 4754663 w 4755644"/>
              <a:gd name="connsiteY1" fmla="*/ 0 h 6910211"/>
              <a:gd name="connsiteX2" fmla="*/ 4753025 w 4755644"/>
              <a:gd name="connsiteY2" fmla="*/ 6910211 h 6910211"/>
              <a:gd name="connsiteX3" fmla="*/ 0 w 4755644"/>
              <a:gd name="connsiteY3" fmla="*/ 6901202 h 6910211"/>
              <a:gd name="connsiteX4" fmla="*/ 742860 w 4755644"/>
              <a:gd name="connsiteY4" fmla="*/ 18959 h 6910211"/>
              <a:gd name="connsiteX0" fmla="*/ 747557 w 4755644"/>
              <a:gd name="connsiteY0" fmla="*/ 170 h 6910211"/>
              <a:gd name="connsiteX1" fmla="*/ 4754663 w 4755644"/>
              <a:gd name="connsiteY1" fmla="*/ 0 h 6910211"/>
              <a:gd name="connsiteX2" fmla="*/ 4753025 w 4755644"/>
              <a:gd name="connsiteY2" fmla="*/ 6910211 h 6910211"/>
              <a:gd name="connsiteX3" fmla="*/ 0 w 4755644"/>
              <a:gd name="connsiteY3" fmla="*/ 6901202 h 6910211"/>
              <a:gd name="connsiteX4" fmla="*/ 747557 w 4755644"/>
              <a:gd name="connsiteY4" fmla="*/ 170 h 69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644" h="6910211">
                <a:moveTo>
                  <a:pt x="747557" y="170"/>
                </a:moveTo>
                <a:lnTo>
                  <a:pt x="4754663" y="0"/>
                </a:lnTo>
                <a:cubicBezTo>
                  <a:pt x="4758621" y="2295896"/>
                  <a:pt x="4749067" y="4614315"/>
                  <a:pt x="4753025" y="6910211"/>
                </a:cubicBezTo>
                <a:lnTo>
                  <a:pt x="0" y="6901202"/>
                </a:lnTo>
                <a:lnTo>
                  <a:pt x="747557" y="1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24">
            <a:extLst>
              <a:ext uri="{FF2B5EF4-FFF2-40B4-BE49-F238E27FC236}">
                <a16:creationId xmlns:a16="http://schemas.microsoft.com/office/drawing/2014/main" id="{BA72B4C6-1AA6-234F-B173-C05416430E57}"/>
              </a:ext>
            </a:extLst>
          </p:cNvPr>
          <p:cNvSpPr>
            <a:spLocks noGrp="1"/>
          </p:cNvSpPr>
          <p:nvPr>
            <p:ph type="body" sz="quarter" idx="11" hasCustomPrompt="1"/>
          </p:nvPr>
        </p:nvSpPr>
        <p:spPr>
          <a:xfrm>
            <a:off x="7440001" y="1557339"/>
            <a:ext cx="4127779" cy="2353479"/>
          </a:xfrm>
          <a:ln>
            <a:noFill/>
          </a:ln>
        </p:spPr>
        <p:txBody>
          <a:bodyPr lIns="0" tIns="0" rIns="0" bIns="0" anchor="b" anchorCtr="0">
            <a:noAutofit/>
          </a:bodyPr>
          <a:lstStyle>
            <a:lvl1pPr marL="0" indent="0" algn="l">
              <a:lnSpc>
                <a:spcPts val="3600"/>
              </a:lnSpc>
              <a:spcBef>
                <a:spcPts val="0"/>
              </a:spcBef>
              <a:buNone/>
              <a:defRPr sz="3600" b="0" i="0" cap="all" baseline="0">
                <a:solidFill>
                  <a:schemeClr val="accent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Text Placeholder 26">
            <a:extLst>
              <a:ext uri="{FF2B5EF4-FFF2-40B4-BE49-F238E27FC236}">
                <a16:creationId xmlns:a16="http://schemas.microsoft.com/office/drawing/2014/main" id="{0BE4DFBF-8B11-C541-BDC4-5E008F06F601}"/>
              </a:ext>
            </a:extLst>
          </p:cNvPr>
          <p:cNvSpPr>
            <a:spLocks noGrp="1"/>
          </p:cNvSpPr>
          <p:nvPr>
            <p:ph type="body" sz="quarter" idx="12"/>
          </p:nvPr>
        </p:nvSpPr>
        <p:spPr>
          <a:xfrm>
            <a:off x="7440000" y="4433278"/>
            <a:ext cx="4127779" cy="1334476"/>
          </a:xfrm>
        </p:spPr>
        <p:txBody>
          <a:bodyPr lIns="0" tIns="0" rIns="0" bIns="0">
            <a:noAutofit/>
          </a:bodyPr>
          <a:lstStyle>
            <a:lvl1pPr marL="0" indent="0">
              <a:lnSpc>
                <a:spcPts val="2400"/>
              </a:lnSpc>
              <a:spcBef>
                <a:spcPts val="0"/>
              </a:spcBef>
              <a:buNone/>
              <a:defRPr sz="2400">
                <a:ln>
                  <a:noFill/>
                </a:ln>
                <a:solidFill>
                  <a:srgbClr val="000000"/>
                </a:solidFill>
              </a:defRPr>
            </a:lvl1pPr>
          </a:lstStyle>
          <a:p>
            <a:pPr lvl="0"/>
            <a:r>
              <a:rPr lang="en-GB" dirty="0"/>
              <a:t>Click to edit Master text styles</a:t>
            </a:r>
          </a:p>
        </p:txBody>
      </p:sp>
      <p:pic>
        <p:nvPicPr>
          <p:cNvPr id="16" name="Picture 15" descr="A picture containing logo&#10;&#10;Description automatically generated">
            <a:extLst>
              <a:ext uri="{FF2B5EF4-FFF2-40B4-BE49-F238E27FC236}">
                <a16:creationId xmlns:a16="http://schemas.microsoft.com/office/drawing/2014/main" id="{7A7A5918-CA24-FE49-B7D3-16608E85E780}"/>
              </a:ext>
            </a:extLst>
          </p:cNvPr>
          <p:cNvPicPr>
            <a:picLocks noChangeAspect="1"/>
          </p:cNvPicPr>
          <p:nvPr userDrawn="1"/>
        </p:nvPicPr>
        <p:blipFill>
          <a:blip r:embed="rId2"/>
          <a:stretch>
            <a:fillRect/>
          </a:stretch>
        </p:blipFill>
        <p:spPr>
          <a:xfrm>
            <a:off x="10411749" y="406993"/>
            <a:ext cx="1153843" cy="627886"/>
          </a:xfrm>
          <a:prstGeom prst="rect">
            <a:avLst/>
          </a:prstGeom>
        </p:spPr>
      </p:pic>
      <p:sp>
        <p:nvSpPr>
          <p:cNvPr id="18" name="Picture Placeholder 17">
            <a:extLst>
              <a:ext uri="{FF2B5EF4-FFF2-40B4-BE49-F238E27FC236}">
                <a16:creationId xmlns:a16="http://schemas.microsoft.com/office/drawing/2014/main" id="{13571B8F-0064-4B4D-8F20-7DC2C9A3BF21}"/>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27918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accent1"/>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086077D1-33B6-134B-ABB1-A7B368888F52}"/>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606159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28B72D80-D5D2-F94D-955D-F1E812EAB2D8}"/>
              </a:ext>
            </a:extLst>
          </p:cNvPr>
          <p:cNvSpPr>
            <a:spLocks noGrp="1"/>
          </p:cNvSpPr>
          <p:nvPr>
            <p:ph type="body" sz="quarter" idx="11"/>
          </p:nvPr>
        </p:nvSpPr>
        <p:spPr>
          <a:xfrm>
            <a:off x="7289801" y="692149"/>
            <a:ext cx="4277980" cy="1476531"/>
          </a:xfrm>
          <a:ln>
            <a:noFill/>
          </a:ln>
        </p:spPr>
        <p:txBody>
          <a:bodyPr lIns="0" tIns="0" rIns="0" bIns="0" anchor="b" anchorCtr="0">
            <a:noAutofit/>
          </a:bodyPr>
          <a:lstStyle>
            <a:lvl1pPr marL="0" indent="0" algn="l">
              <a:lnSpc>
                <a:spcPts val="3600"/>
              </a:lnSpc>
              <a:spcBef>
                <a:spcPts val="0"/>
              </a:spcBef>
              <a:buNone/>
              <a:defRPr sz="3600" b="0" i="0" cap="all" baseline="0">
                <a:solidFill>
                  <a:schemeClr val="accent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4" name="Content Placeholder 2">
            <a:extLst>
              <a:ext uri="{FF2B5EF4-FFF2-40B4-BE49-F238E27FC236}">
                <a16:creationId xmlns:a16="http://schemas.microsoft.com/office/drawing/2014/main" id="{C7885508-A15D-3F4A-935B-4CDA9676C537}"/>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5" name="Text Placeholder 7">
            <a:extLst>
              <a:ext uri="{FF2B5EF4-FFF2-40B4-BE49-F238E27FC236}">
                <a16:creationId xmlns:a16="http://schemas.microsoft.com/office/drawing/2014/main" id="{465EAC97-B6F3-1E42-BFA6-E79355486F06}"/>
              </a:ext>
            </a:extLst>
          </p:cNvPr>
          <p:cNvSpPr>
            <a:spLocks noGrp="1"/>
          </p:cNvSpPr>
          <p:nvPr>
            <p:ph type="body" sz="quarter" idx="14"/>
          </p:nvPr>
        </p:nvSpPr>
        <p:spPr>
          <a:xfrm>
            <a:off x="7289801" y="3688081"/>
            <a:ext cx="4277980" cy="2164079"/>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3F4668A4-6B8A-C24A-A910-2CAFE4D672B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22915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D2510-A6D1-9144-BF0D-7E5ACD9E55F2}"/>
              </a:ext>
            </a:extLst>
          </p:cNvPr>
          <p:cNvSpPr/>
          <p:nvPr userDrawn="1"/>
        </p:nvSpPr>
        <p:spPr>
          <a:xfrm>
            <a:off x="0" y="0"/>
            <a:ext cx="122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2F182EFD-FCB7-9F4D-BF03-9A27767E3260}"/>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37542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2F5C04-171C-204A-ADF3-923058877432}"/>
              </a:ext>
            </a:extLst>
          </p:cNvPr>
          <p:cNvSpPr/>
          <p:nvPr userDrawn="1"/>
        </p:nvSpPr>
        <p:spPr>
          <a:xfrm>
            <a:off x="0" y="55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5" name="Text Placeholder 24">
            <a:extLst>
              <a:ext uri="{FF2B5EF4-FFF2-40B4-BE49-F238E27FC236}">
                <a16:creationId xmlns:a16="http://schemas.microsoft.com/office/drawing/2014/main" id="{04F66E45-F5A8-8F43-9F2B-BA77A2885304}"/>
              </a:ext>
            </a:extLst>
          </p:cNvPr>
          <p:cNvSpPr>
            <a:spLocks noGrp="1"/>
          </p:cNvSpPr>
          <p:nvPr>
            <p:ph type="body" sz="quarter" idx="11"/>
          </p:nvPr>
        </p:nvSpPr>
        <p:spPr>
          <a:xfrm>
            <a:off x="7289801" y="548681"/>
            <a:ext cx="4277980" cy="1620000"/>
          </a:xfrm>
          <a:ln>
            <a:noFill/>
          </a:ln>
        </p:spPr>
        <p:txBody>
          <a:bodyPr lIns="0" tIns="0" rIns="0" bIns="0" anchor="b" anchorCtr="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1574D504-F6E7-8F4C-AA92-15D61878C878}"/>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chemeClr val="bg1"/>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7" name="Text Placeholder 7">
            <a:extLst>
              <a:ext uri="{FF2B5EF4-FFF2-40B4-BE49-F238E27FC236}">
                <a16:creationId xmlns:a16="http://schemas.microsoft.com/office/drawing/2014/main" id="{82E6FF5A-2AF8-B647-8018-E7C953C1F01A}"/>
              </a:ext>
            </a:extLst>
          </p:cNvPr>
          <p:cNvSpPr>
            <a:spLocks noGrp="1"/>
          </p:cNvSpPr>
          <p:nvPr>
            <p:ph type="body" sz="quarter" idx="14"/>
          </p:nvPr>
        </p:nvSpPr>
        <p:spPr>
          <a:xfrm>
            <a:off x="7289801" y="3688081"/>
            <a:ext cx="4277980" cy="2164079"/>
          </a:xfrm>
        </p:spPr>
        <p:txBody>
          <a:bodyPr lIns="0" tIns="0" rIns="0" bIns="0">
            <a:no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3D31F5EE-599F-8547-A9EF-BD28EB7F6CD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5208175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CD8964-F220-A44F-A3CF-0CEDDF6BE69B}"/>
              </a:ext>
            </a:extLst>
          </p:cNvPr>
          <p:cNvSpPr/>
          <p:nvPr userDrawn="1"/>
        </p:nvSpPr>
        <p:spPr>
          <a:xfrm>
            <a:off x="-36000" y="-36000"/>
            <a:ext cx="12240000" cy="69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97813111-A597-E04B-A3B2-685828284843}"/>
              </a:ext>
            </a:extLst>
          </p:cNvPr>
          <p:cNvSpPr>
            <a:spLocks noGrp="1"/>
          </p:cNvSpPr>
          <p:nvPr>
            <p:ph type="body" sz="quarter" idx="10" hasCustomPrompt="1"/>
          </p:nvPr>
        </p:nvSpPr>
        <p:spPr>
          <a:xfrm>
            <a:off x="7680000" y="2383201"/>
            <a:ext cx="4024869" cy="2430100"/>
          </a:xfrm>
        </p:spPr>
        <p:txBody>
          <a:bodyPr lIns="0" tIns="0" rIns="0">
            <a:noAutofit/>
          </a:bodyPr>
          <a:lstStyle>
            <a:lvl1pPr marL="0" indent="0" algn="l">
              <a:lnSpc>
                <a:spcPts val="3000"/>
              </a:lnSpc>
              <a:spcBef>
                <a:spcPts val="0"/>
              </a:spcBef>
              <a:buNone/>
              <a:defRPr sz="2800" b="0" i="0">
                <a:solidFill>
                  <a:schemeClr val="bg1"/>
                </a:solidFill>
                <a:latin typeface="Century Schoolbook" panose="02040604050505020304" pitchFamily="18" charset="0"/>
              </a:defRPr>
            </a:lvl1pPr>
          </a:lstStyle>
          <a:p>
            <a:pPr lvl="0"/>
            <a:r>
              <a:rPr lang="en-GB" dirty="0"/>
              <a:t>“Click to edit Master text styles”</a:t>
            </a:r>
          </a:p>
        </p:txBody>
      </p:sp>
      <p:sp>
        <p:nvSpPr>
          <p:cNvPr id="5" name="Picture Placeholder 21">
            <a:extLst>
              <a:ext uri="{FF2B5EF4-FFF2-40B4-BE49-F238E27FC236}">
                <a16:creationId xmlns:a16="http://schemas.microsoft.com/office/drawing/2014/main" id="{C7A3C803-5022-5B43-91A0-2A9F839653DC}"/>
              </a:ext>
            </a:extLst>
          </p:cNvPr>
          <p:cNvSpPr>
            <a:spLocks noGrp="1"/>
          </p:cNvSpPr>
          <p:nvPr>
            <p:ph type="pic" sz="quarter" idx="11"/>
          </p:nvPr>
        </p:nvSpPr>
        <p:spPr>
          <a:xfrm>
            <a:off x="480001" y="-21672"/>
            <a:ext cx="6968671" cy="6879672"/>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503" h="6892926">
                <a:moveTo>
                  <a:pt x="745055" y="0"/>
                </a:moveTo>
                <a:lnTo>
                  <a:pt x="5226503" y="3013"/>
                </a:lnTo>
                <a:lnTo>
                  <a:pt x="4500000" y="6892926"/>
                </a:lnTo>
                <a:lnTo>
                  <a:pt x="0" y="6892926"/>
                </a:lnTo>
                <a:lnTo>
                  <a:pt x="745055" y="0"/>
                </a:lnTo>
                <a:close/>
              </a:path>
            </a:pathLst>
          </a:custGeom>
        </p:spPr>
        <p:txBody>
          <a:bodyPr wrap="square">
            <a:noAutofit/>
          </a:bodyPr>
          <a:lstStyle/>
          <a:p>
            <a:r>
              <a:rPr lang="en-GB" dirty="0"/>
              <a:t>Click icon to add picture</a:t>
            </a:r>
            <a:endParaRPr lang="en-US" dirty="0"/>
          </a:p>
        </p:txBody>
      </p:sp>
      <p:sp>
        <p:nvSpPr>
          <p:cNvPr id="6" name="Text Placeholder 6">
            <a:extLst>
              <a:ext uri="{FF2B5EF4-FFF2-40B4-BE49-F238E27FC236}">
                <a16:creationId xmlns:a16="http://schemas.microsoft.com/office/drawing/2014/main" id="{E3CFF510-1957-EF48-9FB4-694D648A1C2C}"/>
              </a:ext>
            </a:extLst>
          </p:cNvPr>
          <p:cNvSpPr>
            <a:spLocks noGrp="1"/>
          </p:cNvSpPr>
          <p:nvPr>
            <p:ph type="body" sz="quarter" idx="13"/>
          </p:nvPr>
        </p:nvSpPr>
        <p:spPr>
          <a:xfrm>
            <a:off x="7679267" y="4813300"/>
            <a:ext cx="4024871" cy="966398"/>
          </a:xfr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00">
                <a:solidFill>
                  <a:srgbClr val="000000"/>
                </a:solidFill>
              </a:defRPr>
            </a:lvl1p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edit Master text styles</a:t>
            </a:r>
          </a:p>
        </p:txBody>
      </p:sp>
    </p:spTree>
    <p:extLst>
      <p:ext uri="{BB962C8B-B14F-4D97-AF65-F5344CB8AC3E}">
        <p14:creationId xmlns:p14="http://schemas.microsoft.com/office/powerpoint/2010/main" val="2446927114"/>
      </p:ext>
    </p:extLst>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2BE124-0FDC-C245-BA58-B547C6E4C441}"/>
              </a:ext>
            </a:extLst>
          </p:cNvPr>
          <p:cNvSpPr/>
          <p:nvPr userDrawn="1"/>
        </p:nvSpPr>
        <p:spPr>
          <a:xfrm>
            <a:off x="-36000" y="-36000"/>
            <a:ext cx="12240000" cy="69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Media Placeholder 15">
            <a:extLst>
              <a:ext uri="{FF2B5EF4-FFF2-40B4-BE49-F238E27FC236}">
                <a16:creationId xmlns:a16="http://schemas.microsoft.com/office/drawing/2014/main" id="{F9A82496-D72B-514A-B028-8C6821DEE5C4}"/>
              </a:ext>
            </a:extLst>
          </p:cNvPr>
          <p:cNvSpPr>
            <a:spLocks noGrp="1"/>
          </p:cNvSpPr>
          <p:nvPr>
            <p:ph type="media" sz="quarter" idx="10"/>
          </p:nvPr>
        </p:nvSpPr>
        <p:spPr>
          <a:xfrm>
            <a:off x="2197100" y="1555750"/>
            <a:ext cx="7797800" cy="4386492"/>
          </a:xfrm>
          <a:custGeom>
            <a:avLst/>
            <a:gdLst>
              <a:gd name="connsiteX0" fmla="*/ 7389198 w 7389198"/>
              <a:gd name="connsiteY0" fmla="*/ 0 h 4373591"/>
              <a:gd name="connsiteX1" fmla="*/ 6750843 w 7389198"/>
              <a:gd name="connsiteY1" fmla="*/ 4373591 h 4373591"/>
              <a:gd name="connsiteX2" fmla="*/ 0 w 7389198"/>
              <a:gd name="connsiteY2" fmla="*/ 4373591 h 4373591"/>
              <a:gd name="connsiteX3" fmla="*/ 646981 w 7389198"/>
              <a:gd name="connsiteY3" fmla="*/ 17253 h 4373591"/>
              <a:gd name="connsiteX0" fmla="*/ 7212706 w 7212706"/>
              <a:gd name="connsiteY0" fmla="*/ 0 h 4380314"/>
              <a:gd name="connsiteX1" fmla="*/ 6574351 w 7212706"/>
              <a:gd name="connsiteY1" fmla="*/ 4373591 h 4380314"/>
              <a:gd name="connsiteX2" fmla="*/ 0 w 7212706"/>
              <a:gd name="connsiteY2" fmla="*/ 4380314 h 4380314"/>
              <a:gd name="connsiteX3" fmla="*/ 470489 w 7212706"/>
              <a:gd name="connsiteY3" fmla="*/ 17253 h 4380314"/>
              <a:gd name="connsiteX4" fmla="*/ 7212706 w 7212706"/>
              <a:gd name="connsiteY4" fmla="*/ 0 h 4380314"/>
              <a:gd name="connsiteX0" fmla="*/ 7045889 w 7045889"/>
              <a:gd name="connsiteY0" fmla="*/ 0 h 4386492"/>
              <a:gd name="connsiteX1" fmla="*/ 6574351 w 7045889"/>
              <a:gd name="connsiteY1" fmla="*/ 4379769 h 4386492"/>
              <a:gd name="connsiteX2" fmla="*/ 0 w 7045889"/>
              <a:gd name="connsiteY2" fmla="*/ 4386492 h 4386492"/>
              <a:gd name="connsiteX3" fmla="*/ 470489 w 7045889"/>
              <a:gd name="connsiteY3" fmla="*/ 23431 h 4386492"/>
              <a:gd name="connsiteX4" fmla="*/ 7045889 w 7045889"/>
              <a:gd name="connsiteY4" fmla="*/ 0 h 43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5889" h="4386492">
                <a:moveTo>
                  <a:pt x="7045889" y="0"/>
                </a:moveTo>
                <a:lnTo>
                  <a:pt x="6574351" y="4379769"/>
                </a:lnTo>
                <a:lnTo>
                  <a:pt x="0" y="4386492"/>
                </a:lnTo>
                <a:lnTo>
                  <a:pt x="470489" y="23431"/>
                </a:lnTo>
                <a:lnTo>
                  <a:pt x="7045889" y="0"/>
                </a:lnTo>
                <a:close/>
              </a:path>
            </a:pathLst>
          </a:custGeom>
        </p:spPr>
        <p:txBody>
          <a:bodyPr wrap="square">
            <a:noAutofit/>
          </a:bodyPr>
          <a:lstStyle/>
          <a:p>
            <a:r>
              <a:rPr lang="en-GB"/>
              <a:t>Click icon to add media</a:t>
            </a:r>
            <a:endParaRPr lang="en-US"/>
          </a:p>
        </p:txBody>
      </p:sp>
      <p:sp>
        <p:nvSpPr>
          <p:cNvPr id="5" name="Text Placeholder 24">
            <a:extLst>
              <a:ext uri="{FF2B5EF4-FFF2-40B4-BE49-F238E27FC236}">
                <a16:creationId xmlns:a16="http://schemas.microsoft.com/office/drawing/2014/main" id="{19E7B3B8-3ACE-DD49-949D-7766C93D28E6}"/>
              </a:ext>
            </a:extLst>
          </p:cNvPr>
          <p:cNvSpPr>
            <a:spLocks noGrp="1"/>
          </p:cNvSpPr>
          <p:nvPr>
            <p:ph type="body" sz="quarter" idx="11"/>
          </p:nvPr>
        </p:nvSpPr>
        <p:spPr>
          <a:xfrm>
            <a:off x="2197099" y="416561"/>
            <a:ext cx="8825031" cy="1026160"/>
          </a:xfrm>
          <a:ln>
            <a:noFill/>
          </a:ln>
        </p:spPr>
        <p:txBody>
          <a:bodyPr lIns="0" tIns="0" rIns="0" bIns="0" anchor="b" anchorCtr="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Tree>
    <p:extLst>
      <p:ext uri="{BB962C8B-B14F-4D97-AF65-F5344CB8AC3E}">
        <p14:creationId xmlns:p14="http://schemas.microsoft.com/office/powerpoint/2010/main" val="2371893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media Large picture">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92A866B7-A07F-D041-B048-D3FBF2C2B447}"/>
              </a:ext>
            </a:extLst>
          </p:cNvPr>
          <p:cNvSpPr>
            <a:spLocks noGrp="1"/>
          </p:cNvSpPr>
          <p:nvPr>
            <p:ph type="pic" sz="quarter" idx="14"/>
          </p:nvPr>
        </p:nvSpPr>
        <p:spPr>
          <a:xfrm>
            <a:off x="6493566" y="1"/>
            <a:ext cx="5720683" cy="6858000"/>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 name="connsiteX0" fmla="*/ 745055 w 4502603"/>
              <a:gd name="connsiteY0" fmla="*/ 0 h 6892926"/>
              <a:gd name="connsiteX1" fmla="*/ 4502603 w 4502603"/>
              <a:gd name="connsiteY1" fmla="*/ 3013 h 6892926"/>
              <a:gd name="connsiteX2" fmla="*/ 4500000 w 4502603"/>
              <a:gd name="connsiteY2" fmla="*/ 6892926 h 6892926"/>
              <a:gd name="connsiteX3" fmla="*/ 0 w 4502603"/>
              <a:gd name="connsiteY3" fmla="*/ 6892926 h 6892926"/>
              <a:gd name="connsiteX4" fmla="*/ 745055 w 4502603"/>
              <a:gd name="connsiteY4" fmla="*/ 0 h 6892926"/>
              <a:gd name="connsiteX0" fmla="*/ 745055 w 4502603"/>
              <a:gd name="connsiteY0" fmla="*/ 0 h 6892926"/>
              <a:gd name="connsiteX1" fmla="*/ 4502603 w 4502603"/>
              <a:gd name="connsiteY1" fmla="*/ 3013 h 6892926"/>
              <a:gd name="connsiteX2" fmla="*/ 4290451 w 4502603"/>
              <a:gd name="connsiteY2" fmla="*/ 6892926 h 6892926"/>
              <a:gd name="connsiteX3" fmla="*/ 0 w 4502603"/>
              <a:gd name="connsiteY3" fmla="*/ 6892926 h 6892926"/>
              <a:gd name="connsiteX4" fmla="*/ 745055 w 4502603"/>
              <a:gd name="connsiteY4" fmla="*/ 0 h 6892926"/>
              <a:gd name="connsiteX0" fmla="*/ 745055 w 4290512"/>
              <a:gd name="connsiteY0" fmla="*/ 9687 h 6902613"/>
              <a:gd name="connsiteX1" fmla="*/ 4283528 w 4290512"/>
              <a:gd name="connsiteY1" fmla="*/ 0 h 6902613"/>
              <a:gd name="connsiteX2" fmla="*/ 4290451 w 4290512"/>
              <a:gd name="connsiteY2" fmla="*/ 6902613 h 6902613"/>
              <a:gd name="connsiteX3" fmla="*/ 0 w 4290512"/>
              <a:gd name="connsiteY3" fmla="*/ 6902613 h 6902613"/>
              <a:gd name="connsiteX4" fmla="*/ 745055 w 4290512"/>
              <a:gd name="connsiteY4" fmla="*/ 9687 h 690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512" h="6902613">
                <a:moveTo>
                  <a:pt x="745055" y="9687"/>
                </a:moveTo>
                <a:lnTo>
                  <a:pt x="4283528" y="0"/>
                </a:lnTo>
                <a:cubicBezTo>
                  <a:pt x="4282660" y="2296638"/>
                  <a:pt x="4291319" y="4605975"/>
                  <a:pt x="4290451" y="6902613"/>
                </a:cubicBezTo>
                <a:lnTo>
                  <a:pt x="0" y="6902613"/>
                </a:lnTo>
                <a:lnTo>
                  <a:pt x="745055" y="9687"/>
                </a:lnTo>
                <a:close/>
              </a:path>
            </a:pathLst>
          </a:custGeom>
        </p:spPr>
        <p:txBody>
          <a:bodyPr wrap="square">
            <a:noAutofit/>
          </a:bodyPr>
          <a:lstStyle/>
          <a:p>
            <a:r>
              <a:rPr lang="en-GB"/>
              <a:t>Click icon to add picture</a:t>
            </a:r>
            <a:endParaRPr lang="en-US" dirty="0"/>
          </a:p>
        </p:txBody>
      </p:sp>
      <p:sp>
        <p:nvSpPr>
          <p:cNvPr id="4" name="Text Placeholder 24">
            <a:extLst>
              <a:ext uri="{FF2B5EF4-FFF2-40B4-BE49-F238E27FC236}">
                <a16:creationId xmlns:a16="http://schemas.microsoft.com/office/drawing/2014/main" id="{B9E79789-D243-8B4F-B13E-F31DA5B736B2}"/>
              </a:ext>
            </a:extLst>
          </p:cNvPr>
          <p:cNvSpPr>
            <a:spLocks noGrp="1"/>
          </p:cNvSpPr>
          <p:nvPr>
            <p:ph type="body" sz="quarter" idx="11" hasCustomPrompt="1"/>
          </p:nvPr>
        </p:nvSpPr>
        <p:spPr>
          <a:xfrm>
            <a:off x="828000" y="720000"/>
            <a:ext cx="5997771" cy="1413600"/>
          </a:xfrm>
          <a:ln>
            <a:noFill/>
          </a:ln>
        </p:spPr>
        <p:txBody>
          <a:bodyPr lIns="0" tIns="0" rIns="0" bIns="0" anchor="t" anchorCtr="0">
            <a:noAutofit/>
          </a:bodyPr>
          <a:lstStyle>
            <a:lvl1pPr marL="0" indent="0" algn="l">
              <a:lnSpc>
                <a:spcPts val="3600"/>
              </a:lnSpc>
              <a:spcBef>
                <a:spcPts val="0"/>
              </a:spcBef>
              <a:buNone/>
              <a:defRPr sz="3600" b="0" i="0" cap="all" baseline="0">
                <a:solidFill>
                  <a:schemeClr val="accent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Content Placeholder 2">
            <a:extLst>
              <a:ext uri="{FF2B5EF4-FFF2-40B4-BE49-F238E27FC236}">
                <a16:creationId xmlns:a16="http://schemas.microsoft.com/office/drawing/2014/main" id="{DAE588E0-2C17-1348-9CE0-FAF8BECBD6E0}"/>
              </a:ext>
            </a:extLst>
          </p:cNvPr>
          <p:cNvSpPr>
            <a:spLocks noGrp="1"/>
          </p:cNvSpPr>
          <p:nvPr>
            <p:ph idx="1"/>
          </p:nvPr>
        </p:nvSpPr>
        <p:spPr>
          <a:xfrm>
            <a:off x="828000" y="2160000"/>
            <a:ext cx="5395046" cy="1058822"/>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6" name="Text Placeholder 7">
            <a:extLst>
              <a:ext uri="{FF2B5EF4-FFF2-40B4-BE49-F238E27FC236}">
                <a16:creationId xmlns:a16="http://schemas.microsoft.com/office/drawing/2014/main" id="{01D82841-15D5-CF41-B254-127F7F1CF27F}"/>
              </a:ext>
            </a:extLst>
          </p:cNvPr>
          <p:cNvSpPr>
            <a:spLocks noGrp="1"/>
          </p:cNvSpPr>
          <p:nvPr>
            <p:ph type="body" sz="quarter" idx="13"/>
          </p:nvPr>
        </p:nvSpPr>
        <p:spPr>
          <a:xfrm>
            <a:off x="828000" y="3292355"/>
            <a:ext cx="5395046" cy="2710880"/>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76226007"/>
      </p:ext>
    </p:extLst>
  </p:cSld>
  <p:clrMapOvr>
    <a:masterClrMapping/>
  </p:clrMapOvr>
  <p:transition spd="slow">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solidFill>
                  <a:schemeClr val="accent1"/>
                </a:solidFill>
              </a:defRPr>
            </a:lvl1pPr>
          </a:lstStyle>
          <a:p>
            <a:r>
              <a:rPr lang="en-GB" dirty="0"/>
              <a:t>Click to edit Master title style</a:t>
            </a:r>
            <a:endParaRPr lang="en-US" dirty="0"/>
          </a:p>
        </p:txBody>
      </p:sp>
      <p:sp>
        <p:nvSpPr>
          <p:cNvPr id="4" name="Content Placeholder 2">
            <a:extLst>
              <a:ext uri="{FF2B5EF4-FFF2-40B4-BE49-F238E27FC236}">
                <a16:creationId xmlns:a16="http://schemas.microsoft.com/office/drawing/2014/main" id="{F64EC811-2C17-6847-B70C-1E17B5753CDB}"/>
              </a:ext>
            </a:extLst>
          </p:cNvPr>
          <p:cNvSpPr>
            <a:spLocks noGrp="1"/>
          </p:cNvSpPr>
          <p:nvPr>
            <p:ph idx="1" hasCustomPrompt="1"/>
          </p:nvPr>
        </p:nvSpPr>
        <p:spPr>
          <a:xfrm>
            <a:off x="827999" y="3038620"/>
            <a:ext cx="10344825" cy="3099379"/>
          </a:xfrm>
        </p:spPr>
        <p:txBody>
          <a:bodyPr lIns="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8">
            <a:extLst>
              <a:ext uri="{FF2B5EF4-FFF2-40B4-BE49-F238E27FC236}">
                <a16:creationId xmlns:a16="http://schemas.microsoft.com/office/drawing/2014/main" id="{8929FDA3-ED17-0D49-A5BB-A680F7E7A0FE}"/>
              </a:ext>
            </a:extLst>
          </p:cNvPr>
          <p:cNvSpPr>
            <a:spLocks noGrp="1"/>
          </p:cNvSpPr>
          <p:nvPr>
            <p:ph type="body" sz="quarter" idx="15"/>
          </p:nvPr>
        </p:nvSpPr>
        <p:spPr>
          <a:xfrm>
            <a:off x="828000" y="2160000"/>
            <a:ext cx="10344824"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456665234"/>
      </p:ext>
    </p:extLst>
  </p:cSld>
  <p:clrMapOvr>
    <a:masterClrMapping/>
  </p:clrMapOvr>
  <p:transition spd="slow">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2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p:nvPr>
        </p:nvSpPr>
        <p:spPr>
          <a:xfrm>
            <a:off x="828000" y="2160000"/>
            <a:ext cx="7355301" cy="4158000"/>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10" name="Picture Placeholder 8">
            <a:extLst>
              <a:ext uri="{FF2B5EF4-FFF2-40B4-BE49-F238E27FC236}">
                <a16:creationId xmlns:a16="http://schemas.microsoft.com/office/drawing/2014/main" id="{F61FBF99-32F4-4745-A811-4CB530A53F93}"/>
              </a:ext>
            </a:extLst>
          </p:cNvPr>
          <p:cNvSpPr>
            <a:spLocks noGrp="1"/>
          </p:cNvSpPr>
          <p:nvPr>
            <p:ph type="pic" sz="quarter" idx="12"/>
          </p:nvPr>
        </p:nvSpPr>
        <p:spPr>
          <a:xfrm>
            <a:off x="8539088" y="2160000"/>
            <a:ext cx="2633738" cy="1861317"/>
          </a:xfrm>
        </p:spPr>
        <p:txBody>
          <a:bodyPr lIns="0" tIns="0" rIns="0" bIns="0">
            <a:noAutofit/>
          </a:bodyPr>
          <a:lstStyle/>
          <a:p>
            <a:endParaRPr lang="en-US" dirty="0"/>
          </a:p>
        </p:txBody>
      </p:sp>
      <p:sp>
        <p:nvSpPr>
          <p:cNvPr id="13" name="Picture Placeholder 8">
            <a:extLst>
              <a:ext uri="{FF2B5EF4-FFF2-40B4-BE49-F238E27FC236}">
                <a16:creationId xmlns:a16="http://schemas.microsoft.com/office/drawing/2014/main" id="{13C04263-D823-5840-8C7D-B826D3119D27}"/>
              </a:ext>
            </a:extLst>
          </p:cNvPr>
          <p:cNvSpPr>
            <a:spLocks noGrp="1"/>
          </p:cNvSpPr>
          <p:nvPr>
            <p:ph type="pic" sz="quarter" idx="16"/>
          </p:nvPr>
        </p:nvSpPr>
        <p:spPr>
          <a:xfrm>
            <a:off x="8539087" y="4230305"/>
            <a:ext cx="2633738" cy="1958298"/>
          </a:xfrm>
        </p:spPr>
        <p:txBody>
          <a:bodyPr lIns="0" tIns="0" rIns="0" bIns="0">
            <a:noAutofit/>
          </a:bodyPr>
          <a:lstStyle/>
          <a:p>
            <a:endParaRPr lang="en-US" dirty="0"/>
          </a:p>
        </p:txBody>
      </p:sp>
      <p:sp>
        <p:nvSpPr>
          <p:cNvPr id="16" name="Title Placeholder 1">
            <a:extLst>
              <a:ext uri="{FF2B5EF4-FFF2-40B4-BE49-F238E27FC236}">
                <a16:creationId xmlns:a16="http://schemas.microsoft.com/office/drawing/2014/main" id="{7124EB64-4F07-0B4F-B3C8-4C18D899606C}"/>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1931658443"/>
      </p:ext>
    </p:extLst>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28B72D80-D5D2-F94D-955D-F1E812EAB2D8}"/>
              </a:ext>
            </a:extLst>
          </p:cNvPr>
          <p:cNvSpPr>
            <a:spLocks noGrp="1"/>
          </p:cNvSpPr>
          <p:nvPr>
            <p:ph type="body" sz="quarter" idx="11"/>
          </p:nvPr>
        </p:nvSpPr>
        <p:spPr>
          <a:xfrm>
            <a:off x="7289801" y="692149"/>
            <a:ext cx="4277980" cy="1476531"/>
          </a:xfrm>
          <a:ln>
            <a:noFill/>
          </a:ln>
        </p:spPr>
        <p:txBody>
          <a:bodyPr lIns="0" tIns="0" rIns="0" bIns="0" anchor="b" anchorCtr="0">
            <a:noAutofit/>
          </a:bodyPr>
          <a:lstStyle>
            <a:lvl1pPr marL="0" indent="0" algn="l">
              <a:lnSpc>
                <a:spcPts val="3600"/>
              </a:lnSpc>
              <a:spcBef>
                <a:spcPts val="0"/>
              </a:spcBef>
              <a:buNone/>
              <a:defRPr sz="3600" b="0" i="0" cap="all" baseline="0">
                <a:solidFill>
                  <a:schemeClr val="tx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4" name="Content Placeholder 2">
            <a:extLst>
              <a:ext uri="{FF2B5EF4-FFF2-40B4-BE49-F238E27FC236}">
                <a16:creationId xmlns:a16="http://schemas.microsoft.com/office/drawing/2014/main" id="{C7885508-A15D-3F4A-935B-4CDA9676C537}"/>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5" name="Text Placeholder 7">
            <a:extLst>
              <a:ext uri="{FF2B5EF4-FFF2-40B4-BE49-F238E27FC236}">
                <a16:creationId xmlns:a16="http://schemas.microsoft.com/office/drawing/2014/main" id="{465EAC97-B6F3-1E42-BFA6-E79355486F06}"/>
              </a:ext>
            </a:extLst>
          </p:cNvPr>
          <p:cNvSpPr>
            <a:spLocks noGrp="1"/>
          </p:cNvSpPr>
          <p:nvPr>
            <p:ph type="body" sz="quarter" idx="14"/>
          </p:nvPr>
        </p:nvSpPr>
        <p:spPr>
          <a:xfrm>
            <a:off x="7289801" y="3688081"/>
            <a:ext cx="4277980" cy="2164079"/>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2BC73A1-1373-494D-AB92-63E65961B5A7}"/>
              </a:ext>
            </a:extLst>
          </p:cNvPr>
          <p:cNvPicPr>
            <a:picLocks noChangeAspect="1"/>
          </p:cNvPicPr>
          <p:nvPr userDrawn="1"/>
        </p:nvPicPr>
        <p:blipFill>
          <a:blip r:embed="rId2"/>
          <a:stretch>
            <a:fillRect/>
          </a:stretch>
        </p:blipFill>
        <p:spPr>
          <a:xfrm>
            <a:off x="10303937" y="6430046"/>
            <a:ext cx="1330402" cy="207370"/>
          </a:xfrm>
          <a:prstGeom prst="rect">
            <a:avLst/>
          </a:prstGeom>
        </p:spPr>
      </p:pic>
      <p:sp>
        <p:nvSpPr>
          <p:cNvPr id="8" name="Picture Placeholder 7">
            <a:extLst>
              <a:ext uri="{FF2B5EF4-FFF2-40B4-BE49-F238E27FC236}">
                <a16:creationId xmlns:a16="http://schemas.microsoft.com/office/drawing/2014/main" id="{3F4668A4-6B8A-C24A-A910-2CAFE4D672B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095244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ullets, 2 picture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3038621"/>
            <a:ext cx="7391403"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391402"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37883065-10EB-AD47-A4FF-3092B87C8A16}"/>
              </a:ext>
            </a:extLst>
          </p:cNvPr>
          <p:cNvSpPr>
            <a:spLocks noGrp="1"/>
          </p:cNvSpPr>
          <p:nvPr>
            <p:ph type="pic" sz="quarter" idx="12"/>
          </p:nvPr>
        </p:nvSpPr>
        <p:spPr>
          <a:xfrm>
            <a:off x="8539088" y="2160000"/>
            <a:ext cx="2633738" cy="1797403"/>
          </a:xfrm>
        </p:spPr>
        <p:txBody>
          <a:bodyPr lIns="0" tIns="0" rIns="0" bIns="0">
            <a:noAutofit/>
          </a:bodyPr>
          <a:lstStyle/>
          <a:p>
            <a:endParaRPr lang="en-US" dirty="0"/>
          </a:p>
        </p:txBody>
      </p:sp>
      <p:sp>
        <p:nvSpPr>
          <p:cNvPr id="10" name="Picture Placeholder 8">
            <a:extLst>
              <a:ext uri="{FF2B5EF4-FFF2-40B4-BE49-F238E27FC236}">
                <a16:creationId xmlns:a16="http://schemas.microsoft.com/office/drawing/2014/main" id="{F7600A08-D724-1041-A954-7849579CDC8F}"/>
              </a:ext>
            </a:extLst>
          </p:cNvPr>
          <p:cNvSpPr>
            <a:spLocks noGrp="1"/>
          </p:cNvSpPr>
          <p:nvPr>
            <p:ph type="pic" sz="quarter" idx="16"/>
          </p:nvPr>
        </p:nvSpPr>
        <p:spPr>
          <a:xfrm>
            <a:off x="8539086" y="4137702"/>
            <a:ext cx="2633739" cy="1958298"/>
          </a:xfrm>
        </p:spPr>
        <p:txBody>
          <a:bodyPr lIns="0" tIns="0" rIns="0" bIns="0">
            <a:noAutofit/>
          </a:bodyPr>
          <a:lstStyle/>
          <a:p>
            <a:endParaRPr lang="en-US" dirty="0"/>
          </a:p>
        </p:txBody>
      </p:sp>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339554685"/>
      </p:ext>
    </p:extLst>
  </p:cSld>
  <p:clrMapOvr>
    <a:masterClrMapping/>
  </p:clrMapOvr>
  <p:transition spd="slow">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media">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7999"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ACE1E6E9-3D94-CE4A-AED4-22115C705604}"/>
              </a:ext>
            </a:extLst>
          </p:cNvPr>
          <p:cNvSpPr>
            <a:spLocks noGrp="1"/>
          </p:cNvSpPr>
          <p:nvPr>
            <p:ph idx="17"/>
          </p:nvPr>
        </p:nvSpPr>
        <p:spPr>
          <a:xfrm>
            <a:off x="6204936" y="2160000"/>
            <a:ext cx="4967890" cy="3935999"/>
          </a:xfrm>
          <a:prstGeom prst="rect">
            <a:avLst/>
          </a:prstGeom>
        </p:spPr>
        <p:txBody>
          <a:bodyPr vert="horz" lIns="91440" tIns="45720" rIns="91440" bIns="45720" rtlCol="0">
            <a:normAutofit/>
          </a:bodyPr>
          <a:lstStyle>
            <a:lvl1pPr>
              <a:lnSpc>
                <a:spcPct val="100000"/>
              </a:lnSpc>
              <a:spcBef>
                <a:spcPts val="0"/>
              </a:spcBef>
              <a:buFont typeface="+mj-lt"/>
              <a:buNone/>
              <a:defRPr sz="1800"/>
            </a:lvl1pPr>
            <a:lvl2pPr>
              <a:spcBef>
                <a:spcPts val="0"/>
              </a:spcBef>
              <a:defRPr sz="1600"/>
            </a:lvl2pPr>
            <a:lvl3pPr>
              <a:spcBef>
                <a:spcPts val="0"/>
              </a:spcBef>
              <a:defRPr sz="14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5" name="Text Placeholder 8">
            <a:extLst>
              <a:ext uri="{FF2B5EF4-FFF2-40B4-BE49-F238E27FC236}">
                <a16:creationId xmlns:a16="http://schemas.microsoft.com/office/drawing/2014/main" id="{0A0B7E69-C617-0C48-9CDB-70D233A274DF}"/>
              </a:ext>
            </a:extLst>
          </p:cNvPr>
          <p:cNvSpPr>
            <a:spLocks noGrp="1"/>
          </p:cNvSpPr>
          <p:nvPr>
            <p:ph type="body" sz="quarter" idx="15"/>
          </p:nvPr>
        </p:nvSpPr>
        <p:spPr>
          <a:xfrm>
            <a:off x="828000" y="2160000"/>
            <a:ext cx="4967889"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6" name="Text Placeholder 2">
            <a:extLst>
              <a:ext uri="{FF2B5EF4-FFF2-40B4-BE49-F238E27FC236}">
                <a16:creationId xmlns:a16="http://schemas.microsoft.com/office/drawing/2014/main" id="{79A89122-CC4E-F441-A6C4-04F4F3A6A6FD}"/>
              </a:ext>
            </a:extLst>
          </p:cNvPr>
          <p:cNvSpPr>
            <a:spLocks noGrp="1"/>
          </p:cNvSpPr>
          <p:nvPr>
            <p:ph idx="1" hasCustomPrompt="1"/>
          </p:nvPr>
        </p:nvSpPr>
        <p:spPr>
          <a:xfrm>
            <a:off x="828000" y="3038621"/>
            <a:ext cx="4967889"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4166322"/>
      </p:ext>
    </p:extLst>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2 pictures">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5BB1F46-DB67-E040-9EDE-DAA3EC7A709F}"/>
              </a:ext>
            </a:extLst>
          </p:cNvPr>
          <p:cNvSpPr>
            <a:spLocks noGrp="1"/>
          </p:cNvSpPr>
          <p:nvPr>
            <p:ph type="pic" sz="quarter" idx="12"/>
          </p:nvPr>
        </p:nvSpPr>
        <p:spPr>
          <a:xfrm>
            <a:off x="8539088" y="2177115"/>
            <a:ext cx="2633738" cy="1861317"/>
          </a:xfrm>
        </p:spPr>
        <p:txBody>
          <a:bodyPr lIns="0" tIns="0" rIns="0" bIns="0">
            <a:noAutofit/>
          </a:bodyPr>
          <a:lstStyle/>
          <a:p>
            <a:endParaRPr lang="en-US" dirty="0"/>
          </a:p>
        </p:txBody>
      </p:sp>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2605034"/>
            <a:ext cx="7292924" cy="1375872"/>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292925"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12B60055-55CF-1F4A-BDF9-B514AFF82F7D}"/>
              </a:ext>
            </a:extLst>
          </p:cNvPr>
          <p:cNvSpPr>
            <a:spLocks noGrp="1"/>
          </p:cNvSpPr>
          <p:nvPr>
            <p:ph type="pic" sz="quarter" idx="16"/>
          </p:nvPr>
        </p:nvSpPr>
        <p:spPr>
          <a:xfrm>
            <a:off x="8539086" y="4218731"/>
            <a:ext cx="2633739" cy="1958298"/>
          </a:xfrm>
        </p:spPr>
        <p:txBody>
          <a:bodyPr lIns="0" tIns="0" rIns="0" bIns="0">
            <a:noAutofit/>
          </a:bodyPr>
          <a:lstStyle/>
          <a:p>
            <a:endParaRPr lang="en-US" dirty="0"/>
          </a:p>
        </p:txBody>
      </p:sp>
      <p:sp>
        <p:nvSpPr>
          <p:cNvPr id="10" name="Text Placeholder 2">
            <a:extLst>
              <a:ext uri="{FF2B5EF4-FFF2-40B4-BE49-F238E27FC236}">
                <a16:creationId xmlns:a16="http://schemas.microsoft.com/office/drawing/2014/main" id="{6D9C5C72-C1A9-5C4B-95EF-D0B312E340AC}"/>
              </a:ext>
            </a:extLst>
          </p:cNvPr>
          <p:cNvSpPr>
            <a:spLocks noGrp="1"/>
          </p:cNvSpPr>
          <p:nvPr>
            <p:ph idx="17" hasCustomPrompt="1"/>
          </p:nvPr>
        </p:nvSpPr>
        <p:spPr>
          <a:xfrm>
            <a:off x="828000" y="4532404"/>
            <a:ext cx="7292928" cy="1603669"/>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11" name="Text Placeholder 8">
            <a:extLst>
              <a:ext uri="{FF2B5EF4-FFF2-40B4-BE49-F238E27FC236}">
                <a16:creationId xmlns:a16="http://schemas.microsoft.com/office/drawing/2014/main" id="{1596CCD1-C1F8-BC40-BCB9-4A80F562FDA8}"/>
              </a:ext>
            </a:extLst>
          </p:cNvPr>
          <p:cNvSpPr>
            <a:spLocks noGrp="1"/>
          </p:cNvSpPr>
          <p:nvPr>
            <p:ph type="body" sz="quarter" idx="18"/>
          </p:nvPr>
        </p:nvSpPr>
        <p:spPr>
          <a:xfrm>
            <a:off x="828000" y="4046400"/>
            <a:ext cx="7292927"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2" name="Title 1">
            <a:extLst>
              <a:ext uri="{FF2B5EF4-FFF2-40B4-BE49-F238E27FC236}">
                <a16:creationId xmlns:a16="http://schemas.microsoft.com/office/drawing/2014/main" id="{38C081BE-BA4D-B342-B799-41FE323D42BA}"/>
              </a:ext>
            </a:extLst>
          </p:cNvPr>
          <p:cNvSpPr>
            <a:spLocks noGrp="1"/>
          </p:cNvSpPr>
          <p:nvPr>
            <p:ph type="title"/>
          </p:nvPr>
        </p:nvSpPr>
        <p:spPr/>
        <p:txBody>
          <a:bodyPr>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3553600471"/>
      </p:ext>
    </p:extLst>
  </p:cSld>
  <p:clrMapOvr>
    <a:masterClrMapping/>
  </p:clrMapOvr>
  <p:transition spd="slow">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oum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485F29-D594-6244-A72B-7533E0AFB886}"/>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6" name="Text Placeholder 3">
            <a:extLst>
              <a:ext uri="{FF2B5EF4-FFF2-40B4-BE49-F238E27FC236}">
                <a16:creationId xmlns:a16="http://schemas.microsoft.com/office/drawing/2014/main" id="{975183AC-91C0-1947-B093-DBD0BB64D2CE}"/>
              </a:ext>
            </a:extLst>
          </p:cNvPr>
          <p:cNvSpPr>
            <a:spLocks noGrp="1"/>
          </p:cNvSpPr>
          <p:nvPr>
            <p:ph type="body" sz="quarter" idx="10"/>
          </p:nvPr>
        </p:nvSpPr>
        <p:spPr>
          <a:xfrm>
            <a:off x="6204936" y="2663824"/>
            <a:ext cx="4967889" cy="35750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7">
            <a:extLst>
              <a:ext uri="{FF2B5EF4-FFF2-40B4-BE49-F238E27FC236}">
                <a16:creationId xmlns:a16="http://schemas.microsoft.com/office/drawing/2014/main" id="{A931C67F-5F0F-2046-9788-3CBB194A22EF}"/>
              </a:ext>
            </a:extLst>
          </p:cNvPr>
          <p:cNvSpPr>
            <a:spLocks noGrp="1"/>
          </p:cNvSpPr>
          <p:nvPr>
            <p:ph type="body" sz="quarter" idx="11"/>
          </p:nvPr>
        </p:nvSpPr>
        <p:spPr>
          <a:xfrm>
            <a:off x="828675" y="2663825"/>
            <a:ext cx="4967288" cy="357505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817AE3C0-0764-5A4B-B9F2-7339B97F8505}"/>
              </a:ext>
            </a:extLst>
          </p:cNvPr>
          <p:cNvSpPr>
            <a:spLocks noGrp="1"/>
          </p:cNvSpPr>
          <p:nvPr>
            <p:ph type="body" sz="quarter" idx="12"/>
          </p:nvPr>
        </p:nvSpPr>
        <p:spPr>
          <a:xfrm>
            <a:off x="828000" y="2160000"/>
            <a:ext cx="4967288" cy="530225"/>
          </a:xfrm>
        </p:spPr>
        <p:txBody>
          <a:bodyPr/>
          <a:lstStyle>
            <a:lvl1pPr marL="0" indent="0">
              <a:buNone/>
              <a:defRPr b="1"/>
            </a:lvl1pPr>
          </a:lstStyle>
          <a:p>
            <a:pPr lvl="0"/>
            <a:r>
              <a:rPr lang="en-GB" dirty="0"/>
              <a:t>Click to edit Master text styles</a:t>
            </a:r>
          </a:p>
        </p:txBody>
      </p:sp>
      <p:sp>
        <p:nvSpPr>
          <p:cNvPr id="10" name="Text Placeholder 2">
            <a:extLst>
              <a:ext uri="{FF2B5EF4-FFF2-40B4-BE49-F238E27FC236}">
                <a16:creationId xmlns:a16="http://schemas.microsoft.com/office/drawing/2014/main" id="{1FAB8ED3-9B4D-BA4E-BF92-B455B29499C1}"/>
              </a:ext>
            </a:extLst>
          </p:cNvPr>
          <p:cNvSpPr>
            <a:spLocks noGrp="1"/>
          </p:cNvSpPr>
          <p:nvPr>
            <p:ph type="body" sz="quarter" idx="13"/>
          </p:nvPr>
        </p:nvSpPr>
        <p:spPr>
          <a:xfrm>
            <a:off x="6205537" y="2160000"/>
            <a:ext cx="4967288" cy="530225"/>
          </a:xfrm>
        </p:spPr>
        <p:txBody>
          <a:bodyPr/>
          <a:lstStyle>
            <a:lvl1pPr marL="0" indent="0">
              <a:buNone/>
              <a:defRPr b="1"/>
            </a:lvl1pPr>
          </a:lstStyle>
          <a:p>
            <a:pPr lvl="0"/>
            <a:r>
              <a:rPr lang="en-GB" dirty="0"/>
              <a:t>Click to edit Master text styles</a:t>
            </a:r>
          </a:p>
        </p:txBody>
      </p:sp>
    </p:spTree>
    <p:extLst>
      <p:ext uri="{BB962C8B-B14F-4D97-AF65-F5344CB8AC3E}">
        <p14:creationId xmlns:p14="http://schemas.microsoft.com/office/powerpoint/2010/main" val="1478234439"/>
      </p:ext>
    </p:extLst>
  </p:cSld>
  <p:clrMapOvr>
    <a:masterClrMapping/>
  </p:clrMapOvr>
  <p:transition spd="slow">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C8328-6CA2-FB45-803F-C2F1E0EC7B89}"/>
              </a:ext>
            </a:extLst>
          </p:cNvPr>
          <p:cNvSpPr/>
          <p:nvPr userDrawn="1"/>
        </p:nvSpPr>
        <p:spPr>
          <a:xfrm>
            <a:off x="-36000" y="-36000"/>
            <a:ext cx="12240000" cy="69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5">
            <a:extLst>
              <a:ext uri="{FF2B5EF4-FFF2-40B4-BE49-F238E27FC236}">
                <a16:creationId xmlns:a16="http://schemas.microsoft.com/office/drawing/2014/main" id="{0FE55BC5-0F7C-DE4C-A626-C7AA8EA687CB}"/>
              </a:ext>
            </a:extLst>
          </p:cNvPr>
          <p:cNvSpPr txBox="1"/>
          <p:nvPr userDrawn="1"/>
        </p:nvSpPr>
        <p:spPr>
          <a:xfrm>
            <a:off x="0" y="5180056"/>
            <a:ext cx="12192000" cy="369332"/>
          </a:xfrm>
          <a:prstGeom prst="rect">
            <a:avLst/>
          </a:prstGeom>
        </p:spPr>
        <p:txBody>
          <a:bodyPr vert="horz" wrap="square" lIns="0" tIns="0" rIns="0" bIns="0" rtlCol="0">
            <a:spAutoFit/>
          </a:bodyPr>
          <a:lstStyle/>
          <a:p>
            <a:pPr marL="12700" algn="ctr">
              <a:lnSpc>
                <a:spcPct val="100000"/>
              </a:lnSpc>
              <a:spcBef>
                <a:spcPts val="100"/>
              </a:spcBef>
            </a:pPr>
            <a:r>
              <a:rPr sz="2400" b="0" spc="-5" dirty="0">
                <a:solidFill>
                  <a:srgbClr val="FFFFFF"/>
                </a:solidFill>
                <a:latin typeface="Century Schoolbook" panose="02040604050505020304" pitchFamily="18" charset="0"/>
                <a:cs typeface="Arial"/>
              </a:rPr>
              <a:t>kent.ac.uk</a:t>
            </a:r>
            <a:endParaRPr sz="2400" b="0" dirty="0">
              <a:latin typeface="Century Schoolbook" panose="02040604050505020304" pitchFamily="18" charset="0"/>
              <a:cs typeface="Arial"/>
            </a:endParaRPr>
          </a:p>
        </p:txBody>
      </p:sp>
      <p:sp>
        <p:nvSpPr>
          <p:cNvPr id="5" name="TextBox 4">
            <a:extLst>
              <a:ext uri="{FF2B5EF4-FFF2-40B4-BE49-F238E27FC236}">
                <a16:creationId xmlns:a16="http://schemas.microsoft.com/office/drawing/2014/main" id="{824A9A3D-E81A-E846-A066-66AEB6E5CC4D}"/>
              </a:ext>
            </a:extLst>
          </p:cNvPr>
          <p:cNvSpPr txBox="1"/>
          <p:nvPr userDrawn="1"/>
        </p:nvSpPr>
        <p:spPr>
          <a:xfrm>
            <a:off x="1" y="3240000"/>
            <a:ext cx="12192001" cy="1159163"/>
          </a:xfrm>
          <a:prstGeom prst="rect">
            <a:avLst/>
          </a:prstGeom>
          <a:noFill/>
        </p:spPr>
        <p:txBody>
          <a:bodyPr wrap="square" lIns="0" tIns="0" rIns="0" bIns="0" rtlCol="0" anchor="t" anchorCtr="0">
            <a:noAutofit/>
          </a:bodyPr>
          <a:lstStyle/>
          <a:p>
            <a:pPr algn="ctr">
              <a:lnSpc>
                <a:spcPts val="4000"/>
              </a:lnSpc>
            </a:pPr>
            <a:r>
              <a:rPr lang="en-US" sz="4000" b="0" i="0" cap="all" baseline="0" dirty="0">
                <a:solidFill>
                  <a:schemeClr val="bg1"/>
                </a:solidFill>
                <a:latin typeface="Century Schoolbook" panose="02040604050505020304" pitchFamily="18" charset="0"/>
              </a:rPr>
              <a:t>Questions</a:t>
            </a:r>
          </a:p>
        </p:txBody>
      </p:sp>
      <p:pic>
        <p:nvPicPr>
          <p:cNvPr id="6" name="Picture 5">
            <a:extLst>
              <a:ext uri="{FF2B5EF4-FFF2-40B4-BE49-F238E27FC236}">
                <a16:creationId xmlns:a16="http://schemas.microsoft.com/office/drawing/2014/main" id="{5EDD7ED3-9DD0-EE44-8E57-05B8035B3874}"/>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7" name="Picture 6" descr="Uok_Logo_white.eps">
            <a:extLst>
              <a:ext uri="{FF2B5EF4-FFF2-40B4-BE49-F238E27FC236}">
                <a16:creationId xmlns:a16="http://schemas.microsoft.com/office/drawing/2014/main" id="{113F707B-DE73-DC4A-BE1F-6FC4FC5AA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Tree>
    <p:extLst>
      <p:ext uri="{BB962C8B-B14F-4D97-AF65-F5344CB8AC3E}">
        <p14:creationId xmlns:p14="http://schemas.microsoft.com/office/powerpoint/2010/main" val="898646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EE6EC0-1252-5E48-9760-AC5CA6E02C24}"/>
              </a:ext>
            </a:extLst>
          </p:cNvPr>
          <p:cNvSpPr/>
          <p:nvPr userDrawn="1"/>
        </p:nvSpPr>
        <p:spPr>
          <a:xfrm>
            <a:off x="-36000" y="-36000"/>
            <a:ext cx="12240000" cy="69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05CB197-058A-FA46-AC33-AC8A87ADF653}"/>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6" name="Picture 5" descr="Uok_Logo_white.eps">
            <a:extLst>
              <a:ext uri="{FF2B5EF4-FFF2-40B4-BE49-F238E27FC236}">
                <a16:creationId xmlns:a16="http://schemas.microsoft.com/office/drawing/2014/main" id="{ABCDC0E2-DDDF-0B48-9A2F-D421485C01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
        <p:nvSpPr>
          <p:cNvPr id="11" name="object 5">
            <a:extLst>
              <a:ext uri="{FF2B5EF4-FFF2-40B4-BE49-F238E27FC236}">
                <a16:creationId xmlns:a16="http://schemas.microsoft.com/office/drawing/2014/main" id="{3108529C-5DAC-3B46-882A-D7454D79877F}"/>
              </a:ext>
            </a:extLst>
          </p:cNvPr>
          <p:cNvSpPr txBox="1"/>
          <p:nvPr userDrawn="1"/>
        </p:nvSpPr>
        <p:spPr>
          <a:xfrm>
            <a:off x="0" y="3240000"/>
            <a:ext cx="12192000" cy="628377"/>
          </a:xfrm>
          <a:prstGeom prst="rect">
            <a:avLst/>
          </a:prstGeom>
        </p:spPr>
        <p:txBody>
          <a:bodyPr vert="horz" wrap="square" lIns="0" tIns="0" rIns="0" bIns="0" rtlCol="0">
            <a:noAutofit/>
          </a:bodyPr>
          <a:lstStyle/>
          <a:p>
            <a:pPr marL="0" algn="ctr">
              <a:lnSpc>
                <a:spcPts val="4000"/>
              </a:lnSpc>
              <a:spcBef>
                <a:spcPts val="0"/>
              </a:spcBef>
            </a:pPr>
            <a:r>
              <a:rPr sz="4000" b="0" spc="-5" dirty="0" err="1">
                <a:solidFill>
                  <a:schemeClr val="bg1"/>
                </a:solidFill>
                <a:latin typeface="Century Schoolbook" panose="02040604050505020304" pitchFamily="18" charset="0"/>
                <a:cs typeface="Arial"/>
              </a:rPr>
              <a:t>kent.a.uk</a:t>
            </a:r>
            <a:endParaRPr sz="4000" b="0" dirty="0">
              <a:solidFill>
                <a:schemeClr val="bg1"/>
              </a:solidFill>
              <a:latin typeface="Century Schoolbook" panose="02040604050505020304" pitchFamily="18" charset="0"/>
              <a:cs typeface="Arial"/>
            </a:endParaRPr>
          </a:p>
        </p:txBody>
      </p:sp>
    </p:spTree>
    <p:extLst>
      <p:ext uri="{BB962C8B-B14F-4D97-AF65-F5344CB8AC3E}">
        <p14:creationId xmlns:p14="http://schemas.microsoft.com/office/powerpoint/2010/main" val="24449589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Rectangle 23">
            <a:extLst>
              <a:ext uri="{FF2B5EF4-FFF2-40B4-BE49-F238E27FC236}">
                <a16:creationId xmlns:a16="http://schemas.microsoft.com/office/drawing/2014/main" id="{B670C800-6BBB-0849-8B1C-02BB574E0672}"/>
              </a:ext>
            </a:extLst>
          </p:cNvPr>
          <p:cNvSpPr>
            <a:spLocks noChangeAspect="1"/>
          </p:cNvSpPr>
          <p:nvPr userDrawn="1"/>
        </p:nvSpPr>
        <p:spPr>
          <a:xfrm>
            <a:off x="5866645" y="1"/>
            <a:ext cx="6340859" cy="6858000"/>
          </a:xfrm>
          <a:custGeom>
            <a:avLst/>
            <a:gdLst>
              <a:gd name="connsiteX0" fmla="*/ 0 w 4744016"/>
              <a:gd name="connsiteY0" fmla="*/ 0 h 6858000"/>
              <a:gd name="connsiteX1" fmla="*/ 4744016 w 4744016"/>
              <a:gd name="connsiteY1" fmla="*/ 0 h 6858000"/>
              <a:gd name="connsiteX2" fmla="*/ 4744016 w 4744016"/>
              <a:gd name="connsiteY2" fmla="*/ 6858000 h 6858000"/>
              <a:gd name="connsiteX3" fmla="*/ 0 w 4744016"/>
              <a:gd name="connsiteY3" fmla="*/ 6858000 h 6858000"/>
              <a:gd name="connsiteX4" fmla="*/ 0 w 4744016"/>
              <a:gd name="connsiteY4" fmla="*/ 0 h 6858000"/>
              <a:gd name="connsiteX0" fmla="*/ 1466661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1466661 w 4744016"/>
              <a:gd name="connsiteY4" fmla="*/ 0 h 6876107"/>
              <a:gd name="connsiteX0" fmla="*/ 986828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986828 w 4744016"/>
              <a:gd name="connsiteY4" fmla="*/ 0 h 6876107"/>
              <a:gd name="connsiteX0" fmla="*/ 986828 w 4744016"/>
              <a:gd name="connsiteY0" fmla="*/ 0 h 6876107"/>
              <a:gd name="connsiteX1" fmla="*/ 4738079 w 4744016"/>
              <a:gd name="connsiteY1" fmla="*/ 294 h 6876107"/>
              <a:gd name="connsiteX2" fmla="*/ 4744016 w 4744016"/>
              <a:gd name="connsiteY2" fmla="*/ 6876107 h 6876107"/>
              <a:gd name="connsiteX3" fmla="*/ 0 w 4744016"/>
              <a:gd name="connsiteY3" fmla="*/ 6876107 h 6876107"/>
              <a:gd name="connsiteX4" fmla="*/ 986828 w 4744016"/>
              <a:gd name="connsiteY4" fmla="*/ 0 h 6876107"/>
              <a:gd name="connsiteX0" fmla="*/ 992766 w 4744016"/>
              <a:gd name="connsiteY0" fmla="*/ 0 h 6887982"/>
              <a:gd name="connsiteX1" fmla="*/ 4738079 w 4744016"/>
              <a:gd name="connsiteY1" fmla="*/ 1216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732141 w 4744016"/>
              <a:gd name="connsiteY1" fmla="*/ 294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624035 w 4744016"/>
              <a:gd name="connsiteY1" fmla="*/ 189480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592504 w 4744016"/>
              <a:gd name="connsiteY1" fmla="*/ 11740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55220"/>
              <a:gd name="connsiteY0" fmla="*/ 13220 h 6901202"/>
              <a:gd name="connsiteX1" fmla="*/ 4754663 w 4755220"/>
              <a:gd name="connsiteY1" fmla="*/ 0 h 6901202"/>
              <a:gd name="connsiteX2" fmla="*/ 4744016 w 4755220"/>
              <a:gd name="connsiteY2" fmla="*/ 6901202 h 6901202"/>
              <a:gd name="connsiteX3" fmla="*/ 0 w 4755220"/>
              <a:gd name="connsiteY3" fmla="*/ 6901202 h 6901202"/>
              <a:gd name="connsiteX4" fmla="*/ 992766 w 4755220"/>
              <a:gd name="connsiteY4" fmla="*/ 13220 h 6901202"/>
              <a:gd name="connsiteX0" fmla="*/ 997270 w 4755220"/>
              <a:gd name="connsiteY0" fmla="*/ 4211 h 6901202"/>
              <a:gd name="connsiteX1" fmla="*/ 4754663 w 4755220"/>
              <a:gd name="connsiteY1" fmla="*/ 0 h 6901202"/>
              <a:gd name="connsiteX2" fmla="*/ 4744016 w 4755220"/>
              <a:gd name="connsiteY2" fmla="*/ 6901202 h 6901202"/>
              <a:gd name="connsiteX3" fmla="*/ 0 w 4755220"/>
              <a:gd name="connsiteY3" fmla="*/ 6901202 h 6901202"/>
              <a:gd name="connsiteX4" fmla="*/ 997270 w 4755220"/>
              <a:gd name="connsiteY4" fmla="*/ 4211 h 6901202"/>
              <a:gd name="connsiteX0" fmla="*/ 997270 w 4755644"/>
              <a:gd name="connsiteY0" fmla="*/ 4211 h 6910211"/>
              <a:gd name="connsiteX1" fmla="*/ 4754663 w 4755644"/>
              <a:gd name="connsiteY1" fmla="*/ 0 h 6910211"/>
              <a:gd name="connsiteX2" fmla="*/ 4753025 w 4755644"/>
              <a:gd name="connsiteY2" fmla="*/ 6910211 h 6910211"/>
              <a:gd name="connsiteX3" fmla="*/ 0 w 4755644"/>
              <a:gd name="connsiteY3" fmla="*/ 6901202 h 6910211"/>
              <a:gd name="connsiteX4" fmla="*/ 997270 w 4755644"/>
              <a:gd name="connsiteY4" fmla="*/ 4211 h 6910211"/>
              <a:gd name="connsiteX0" fmla="*/ 742860 w 4755644"/>
              <a:gd name="connsiteY0" fmla="*/ 18959 h 6910211"/>
              <a:gd name="connsiteX1" fmla="*/ 4754663 w 4755644"/>
              <a:gd name="connsiteY1" fmla="*/ 0 h 6910211"/>
              <a:gd name="connsiteX2" fmla="*/ 4753025 w 4755644"/>
              <a:gd name="connsiteY2" fmla="*/ 6910211 h 6910211"/>
              <a:gd name="connsiteX3" fmla="*/ 0 w 4755644"/>
              <a:gd name="connsiteY3" fmla="*/ 6901202 h 6910211"/>
              <a:gd name="connsiteX4" fmla="*/ 742860 w 4755644"/>
              <a:gd name="connsiteY4" fmla="*/ 18959 h 6910211"/>
              <a:gd name="connsiteX0" fmla="*/ 747557 w 4755644"/>
              <a:gd name="connsiteY0" fmla="*/ 170 h 6910211"/>
              <a:gd name="connsiteX1" fmla="*/ 4754663 w 4755644"/>
              <a:gd name="connsiteY1" fmla="*/ 0 h 6910211"/>
              <a:gd name="connsiteX2" fmla="*/ 4753025 w 4755644"/>
              <a:gd name="connsiteY2" fmla="*/ 6910211 h 6910211"/>
              <a:gd name="connsiteX3" fmla="*/ 0 w 4755644"/>
              <a:gd name="connsiteY3" fmla="*/ 6901202 h 6910211"/>
              <a:gd name="connsiteX4" fmla="*/ 747557 w 4755644"/>
              <a:gd name="connsiteY4" fmla="*/ 170 h 69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644" h="6910211">
                <a:moveTo>
                  <a:pt x="747557" y="170"/>
                </a:moveTo>
                <a:lnTo>
                  <a:pt x="4754663" y="0"/>
                </a:lnTo>
                <a:cubicBezTo>
                  <a:pt x="4758621" y="2295896"/>
                  <a:pt x="4749067" y="4614315"/>
                  <a:pt x="4753025" y="6910211"/>
                </a:cubicBezTo>
                <a:lnTo>
                  <a:pt x="0" y="6901202"/>
                </a:lnTo>
                <a:lnTo>
                  <a:pt x="747557" y="1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24">
            <a:extLst>
              <a:ext uri="{FF2B5EF4-FFF2-40B4-BE49-F238E27FC236}">
                <a16:creationId xmlns:a16="http://schemas.microsoft.com/office/drawing/2014/main" id="{BA72B4C6-1AA6-234F-B173-C05416430E57}"/>
              </a:ext>
            </a:extLst>
          </p:cNvPr>
          <p:cNvSpPr>
            <a:spLocks noGrp="1"/>
          </p:cNvSpPr>
          <p:nvPr>
            <p:ph type="body" sz="quarter" idx="11" hasCustomPrompt="1"/>
          </p:nvPr>
        </p:nvSpPr>
        <p:spPr>
          <a:xfrm>
            <a:off x="7440001" y="1557339"/>
            <a:ext cx="4127779" cy="2353479"/>
          </a:xfrm>
          <a:ln>
            <a:noFill/>
          </a:ln>
        </p:spPr>
        <p:txBody>
          <a:bodyPr lIns="0" tIns="0" rIns="0" bIns="0" anchor="b" anchorCtr="0">
            <a:noAutofit/>
          </a:bodyPr>
          <a:lstStyle>
            <a:lvl1pPr marL="0" indent="0" algn="l">
              <a:lnSpc>
                <a:spcPts val="3600"/>
              </a:lnSpc>
              <a:spcBef>
                <a:spcPts val="0"/>
              </a:spcBef>
              <a:buNone/>
              <a:defRPr sz="3600" b="0" i="0" cap="all" baseline="0">
                <a:solidFill>
                  <a:schemeClr val="tx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Text Placeholder 26">
            <a:extLst>
              <a:ext uri="{FF2B5EF4-FFF2-40B4-BE49-F238E27FC236}">
                <a16:creationId xmlns:a16="http://schemas.microsoft.com/office/drawing/2014/main" id="{0BE4DFBF-8B11-C541-BDC4-5E008F06F601}"/>
              </a:ext>
            </a:extLst>
          </p:cNvPr>
          <p:cNvSpPr>
            <a:spLocks noGrp="1"/>
          </p:cNvSpPr>
          <p:nvPr>
            <p:ph type="body" sz="quarter" idx="12"/>
          </p:nvPr>
        </p:nvSpPr>
        <p:spPr>
          <a:xfrm>
            <a:off x="7440000" y="4433278"/>
            <a:ext cx="4127779" cy="1334476"/>
          </a:xfrm>
        </p:spPr>
        <p:txBody>
          <a:bodyPr lIns="0" tIns="0" rIns="0" bIns="0">
            <a:noAutofit/>
          </a:bodyPr>
          <a:lstStyle>
            <a:lvl1pPr marL="0" indent="0">
              <a:lnSpc>
                <a:spcPts val="2400"/>
              </a:lnSpc>
              <a:spcBef>
                <a:spcPts val="0"/>
              </a:spcBef>
              <a:buNone/>
              <a:defRPr sz="2400">
                <a:ln>
                  <a:noFill/>
                </a:ln>
                <a:solidFill>
                  <a:srgbClr val="000000"/>
                </a:solidFill>
              </a:defRPr>
            </a:lvl1pPr>
          </a:lstStyle>
          <a:p>
            <a:pPr lvl="0"/>
            <a:r>
              <a:rPr lang="en-GB" dirty="0"/>
              <a:t>Click to edit Master text styles</a:t>
            </a:r>
          </a:p>
        </p:txBody>
      </p:sp>
      <p:pic>
        <p:nvPicPr>
          <p:cNvPr id="16" name="Picture 15" descr="A picture containing logo&#10;&#10;Description automatically generated">
            <a:extLst>
              <a:ext uri="{FF2B5EF4-FFF2-40B4-BE49-F238E27FC236}">
                <a16:creationId xmlns:a16="http://schemas.microsoft.com/office/drawing/2014/main" id="{7A7A5918-CA24-FE49-B7D3-16608E85E780}"/>
              </a:ext>
            </a:extLst>
          </p:cNvPr>
          <p:cNvPicPr>
            <a:picLocks noChangeAspect="1"/>
          </p:cNvPicPr>
          <p:nvPr userDrawn="1"/>
        </p:nvPicPr>
        <p:blipFill>
          <a:blip r:embed="rId2"/>
          <a:stretch>
            <a:fillRect/>
          </a:stretch>
        </p:blipFill>
        <p:spPr>
          <a:xfrm>
            <a:off x="10411749" y="406993"/>
            <a:ext cx="1153843" cy="627886"/>
          </a:xfrm>
          <a:prstGeom prst="rect">
            <a:avLst/>
          </a:prstGeom>
        </p:spPr>
      </p:pic>
      <p:sp>
        <p:nvSpPr>
          <p:cNvPr id="18" name="Picture Placeholder 17">
            <a:extLst>
              <a:ext uri="{FF2B5EF4-FFF2-40B4-BE49-F238E27FC236}">
                <a16:creationId xmlns:a16="http://schemas.microsoft.com/office/drawing/2014/main" id="{13571B8F-0064-4B4D-8F20-7DC2C9A3BF21}"/>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03213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tx2"/>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086077D1-33B6-134B-ABB1-A7B368888F52}"/>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650984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28B72D80-D5D2-F94D-955D-F1E812EAB2D8}"/>
              </a:ext>
            </a:extLst>
          </p:cNvPr>
          <p:cNvSpPr>
            <a:spLocks noGrp="1"/>
          </p:cNvSpPr>
          <p:nvPr>
            <p:ph type="body" sz="quarter" idx="11"/>
          </p:nvPr>
        </p:nvSpPr>
        <p:spPr>
          <a:xfrm>
            <a:off x="7289801" y="692149"/>
            <a:ext cx="4277980" cy="1476531"/>
          </a:xfrm>
          <a:ln>
            <a:noFill/>
          </a:ln>
        </p:spPr>
        <p:txBody>
          <a:bodyPr lIns="0" tIns="0" rIns="0" bIns="0" anchor="b" anchorCtr="0">
            <a:noAutofit/>
          </a:bodyPr>
          <a:lstStyle>
            <a:lvl1pPr marL="0" indent="0" algn="l">
              <a:lnSpc>
                <a:spcPts val="3600"/>
              </a:lnSpc>
              <a:spcBef>
                <a:spcPts val="0"/>
              </a:spcBef>
              <a:buNone/>
              <a:defRPr sz="3600" b="0" i="0" cap="all" baseline="0">
                <a:solidFill>
                  <a:schemeClr val="tx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4" name="Content Placeholder 2">
            <a:extLst>
              <a:ext uri="{FF2B5EF4-FFF2-40B4-BE49-F238E27FC236}">
                <a16:creationId xmlns:a16="http://schemas.microsoft.com/office/drawing/2014/main" id="{C7885508-A15D-3F4A-935B-4CDA9676C537}"/>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5" name="Text Placeholder 7">
            <a:extLst>
              <a:ext uri="{FF2B5EF4-FFF2-40B4-BE49-F238E27FC236}">
                <a16:creationId xmlns:a16="http://schemas.microsoft.com/office/drawing/2014/main" id="{465EAC97-B6F3-1E42-BFA6-E79355486F06}"/>
              </a:ext>
            </a:extLst>
          </p:cNvPr>
          <p:cNvSpPr>
            <a:spLocks noGrp="1"/>
          </p:cNvSpPr>
          <p:nvPr>
            <p:ph type="body" sz="quarter" idx="14"/>
          </p:nvPr>
        </p:nvSpPr>
        <p:spPr>
          <a:xfrm>
            <a:off x="7289801" y="3688081"/>
            <a:ext cx="4277980" cy="2164079"/>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3F4668A4-6B8A-C24A-A910-2CAFE4D672B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021130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D2510-A6D1-9144-BF0D-7E5ACD9E55F2}"/>
              </a:ext>
            </a:extLst>
          </p:cNvPr>
          <p:cNvSpPr/>
          <p:nvPr userDrawn="1"/>
        </p:nvSpPr>
        <p:spPr>
          <a:xfrm>
            <a:off x="0" y="0"/>
            <a:ext cx="1224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2F182EFD-FCB7-9F4D-BF03-9A27767E3260}"/>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755147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D2510-A6D1-9144-BF0D-7E5ACD9E55F2}"/>
              </a:ext>
            </a:extLst>
          </p:cNvPr>
          <p:cNvSpPr/>
          <p:nvPr userDrawn="1"/>
        </p:nvSpPr>
        <p:spPr>
          <a:xfrm>
            <a:off x="0" y="0"/>
            <a:ext cx="12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2F182EFD-FCB7-9F4D-BF03-9A27767E3260}"/>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064588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2F5C04-171C-204A-ADF3-923058877432}"/>
              </a:ext>
            </a:extLst>
          </p:cNvPr>
          <p:cNvSpPr/>
          <p:nvPr userDrawn="1"/>
        </p:nvSpPr>
        <p:spPr>
          <a:xfrm>
            <a:off x="0" y="554"/>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5" name="Text Placeholder 24">
            <a:extLst>
              <a:ext uri="{FF2B5EF4-FFF2-40B4-BE49-F238E27FC236}">
                <a16:creationId xmlns:a16="http://schemas.microsoft.com/office/drawing/2014/main" id="{04F66E45-F5A8-8F43-9F2B-BA77A2885304}"/>
              </a:ext>
            </a:extLst>
          </p:cNvPr>
          <p:cNvSpPr>
            <a:spLocks noGrp="1"/>
          </p:cNvSpPr>
          <p:nvPr>
            <p:ph type="body" sz="quarter" idx="11"/>
          </p:nvPr>
        </p:nvSpPr>
        <p:spPr>
          <a:xfrm>
            <a:off x="7289801" y="548681"/>
            <a:ext cx="4277980" cy="1620000"/>
          </a:xfrm>
          <a:ln>
            <a:noFill/>
          </a:ln>
        </p:spPr>
        <p:txBody>
          <a:bodyPr lIns="0" tIns="0" rIns="0" bIns="0" anchor="b" anchorCtr="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1574D504-F6E7-8F4C-AA92-15D61878C878}"/>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chemeClr val="bg1"/>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7" name="Text Placeholder 7">
            <a:extLst>
              <a:ext uri="{FF2B5EF4-FFF2-40B4-BE49-F238E27FC236}">
                <a16:creationId xmlns:a16="http://schemas.microsoft.com/office/drawing/2014/main" id="{82E6FF5A-2AF8-B647-8018-E7C953C1F01A}"/>
              </a:ext>
            </a:extLst>
          </p:cNvPr>
          <p:cNvSpPr>
            <a:spLocks noGrp="1"/>
          </p:cNvSpPr>
          <p:nvPr>
            <p:ph type="body" sz="quarter" idx="14"/>
          </p:nvPr>
        </p:nvSpPr>
        <p:spPr>
          <a:xfrm>
            <a:off x="7289801" y="3688081"/>
            <a:ext cx="4277980" cy="2164079"/>
          </a:xfrm>
        </p:spPr>
        <p:txBody>
          <a:bodyPr lIns="0" tIns="0" rIns="0" bIns="0">
            <a:no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3D31F5EE-599F-8547-A9EF-BD28EB7F6CD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1957008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CD8964-F220-A44F-A3CF-0CEDDF6BE69B}"/>
              </a:ext>
            </a:extLst>
          </p:cNvPr>
          <p:cNvSpPr/>
          <p:nvPr userDrawn="1"/>
        </p:nvSpPr>
        <p:spPr>
          <a:xfrm>
            <a:off x="-36000" y="-36000"/>
            <a:ext cx="12240000" cy="6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97813111-A597-E04B-A3B2-685828284843}"/>
              </a:ext>
            </a:extLst>
          </p:cNvPr>
          <p:cNvSpPr>
            <a:spLocks noGrp="1"/>
          </p:cNvSpPr>
          <p:nvPr>
            <p:ph type="body" sz="quarter" idx="10" hasCustomPrompt="1"/>
          </p:nvPr>
        </p:nvSpPr>
        <p:spPr>
          <a:xfrm>
            <a:off x="7680000" y="2383201"/>
            <a:ext cx="4024869" cy="2430100"/>
          </a:xfrm>
        </p:spPr>
        <p:txBody>
          <a:bodyPr lIns="0" tIns="0" rIns="0">
            <a:noAutofit/>
          </a:bodyPr>
          <a:lstStyle>
            <a:lvl1pPr marL="0" indent="0" algn="l">
              <a:lnSpc>
                <a:spcPts val="3000"/>
              </a:lnSpc>
              <a:spcBef>
                <a:spcPts val="0"/>
              </a:spcBef>
              <a:buNone/>
              <a:defRPr sz="2800" b="0" i="0">
                <a:solidFill>
                  <a:schemeClr val="bg1"/>
                </a:solidFill>
                <a:latin typeface="Century Schoolbook" panose="02040604050505020304" pitchFamily="18" charset="0"/>
              </a:defRPr>
            </a:lvl1pPr>
          </a:lstStyle>
          <a:p>
            <a:pPr lvl="0"/>
            <a:r>
              <a:rPr lang="en-GB" dirty="0"/>
              <a:t>“Click to edit Master text styles”</a:t>
            </a:r>
          </a:p>
        </p:txBody>
      </p:sp>
      <p:sp>
        <p:nvSpPr>
          <p:cNvPr id="5" name="Picture Placeholder 21">
            <a:extLst>
              <a:ext uri="{FF2B5EF4-FFF2-40B4-BE49-F238E27FC236}">
                <a16:creationId xmlns:a16="http://schemas.microsoft.com/office/drawing/2014/main" id="{C7A3C803-5022-5B43-91A0-2A9F839653DC}"/>
              </a:ext>
            </a:extLst>
          </p:cNvPr>
          <p:cNvSpPr>
            <a:spLocks noGrp="1"/>
          </p:cNvSpPr>
          <p:nvPr>
            <p:ph type="pic" sz="quarter" idx="11"/>
          </p:nvPr>
        </p:nvSpPr>
        <p:spPr>
          <a:xfrm>
            <a:off x="480001" y="-21672"/>
            <a:ext cx="6968671" cy="6879672"/>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503" h="6892926">
                <a:moveTo>
                  <a:pt x="745055" y="0"/>
                </a:moveTo>
                <a:lnTo>
                  <a:pt x="5226503" y="3013"/>
                </a:lnTo>
                <a:lnTo>
                  <a:pt x="4500000" y="6892926"/>
                </a:lnTo>
                <a:lnTo>
                  <a:pt x="0" y="6892926"/>
                </a:lnTo>
                <a:lnTo>
                  <a:pt x="745055" y="0"/>
                </a:lnTo>
                <a:close/>
              </a:path>
            </a:pathLst>
          </a:custGeom>
        </p:spPr>
        <p:txBody>
          <a:bodyPr wrap="square">
            <a:noAutofit/>
          </a:bodyPr>
          <a:lstStyle/>
          <a:p>
            <a:r>
              <a:rPr lang="en-GB" dirty="0"/>
              <a:t>Click icon to add picture</a:t>
            </a:r>
            <a:endParaRPr lang="en-US" dirty="0"/>
          </a:p>
        </p:txBody>
      </p:sp>
      <p:sp>
        <p:nvSpPr>
          <p:cNvPr id="6" name="Text Placeholder 6">
            <a:extLst>
              <a:ext uri="{FF2B5EF4-FFF2-40B4-BE49-F238E27FC236}">
                <a16:creationId xmlns:a16="http://schemas.microsoft.com/office/drawing/2014/main" id="{E3CFF510-1957-EF48-9FB4-694D648A1C2C}"/>
              </a:ext>
            </a:extLst>
          </p:cNvPr>
          <p:cNvSpPr>
            <a:spLocks noGrp="1"/>
          </p:cNvSpPr>
          <p:nvPr>
            <p:ph type="body" sz="quarter" idx="13"/>
          </p:nvPr>
        </p:nvSpPr>
        <p:spPr>
          <a:xfrm>
            <a:off x="7679267" y="4813300"/>
            <a:ext cx="4024871" cy="966398"/>
          </a:xfr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00">
                <a:solidFill>
                  <a:schemeClr val="bg1"/>
                </a:solidFill>
              </a:defRPr>
            </a:lvl1p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edit Master text styles</a:t>
            </a:r>
          </a:p>
        </p:txBody>
      </p:sp>
    </p:spTree>
    <p:extLst>
      <p:ext uri="{BB962C8B-B14F-4D97-AF65-F5344CB8AC3E}">
        <p14:creationId xmlns:p14="http://schemas.microsoft.com/office/powerpoint/2010/main" val="4085213908"/>
      </p:ext>
    </p:extLst>
  </p:cSld>
  <p:clrMapOvr>
    <a:masterClrMapping/>
  </p:clrMapOvr>
  <p:transition spd="slow">
    <p:cover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2BE124-0FDC-C245-BA58-B547C6E4C441}"/>
              </a:ext>
            </a:extLst>
          </p:cNvPr>
          <p:cNvSpPr/>
          <p:nvPr userDrawn="1"/>
        </p:nvSpPr>
        <p:spPr>
          <a:xfrm>
            <a:off x="-36000" y="-36000"/>
            <a:ext cx="12240000" cy="6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Media Placeholder 15">
            <a:extLst>
              <a:ext uri="{FF2B5EF4-FFF2-40B4-BE49-F238E27FC236}">
                <a16:creationId xmlns:a16="http://schemas.microsoft.com/office/drawing/2014/main" id="{F9A82496-D72B-514A-B028-8C6821DEE5C4}"/>
              </a:ext>
            </a:extLst>
          </p:cNvPr>
          <p:cNvSpPr>
            <a:spLocks noGrp="1"/>
          </p:cNvSpPr>
          <p:nvPr>
            <p:ph type="media" sz="quarter" idx="10"/>
          </p:nvPr>
        </p:nvSpPr>
        <p:spPr>
          <a:xfrm>
            <a:off x="2197100" y="1555750"/>
            <a:ext cx="7797800" cy="4386492"/>
          </a:xfrm>
          <a:custGeom>
            <a:avLst/>
            <a:gdLst>
              <a:gd name="connsiteX0" fmla="*/ 7389198 w 7389198"/>
              <a:gd name="connsiteY0" fmla="*/ 0 h 4373591"/>
              <a:gd name="connsiteX1" fmla="*/ 6750843 w 7389198"/>
              <a:gd name="connsiteY1" fmla="*/ 4373591 h 4373591"/>
              <a:gd name="connsiteX2" fmla="*/ 0 w 7389198"/>
              <a:gd name="connsiteY2" fmla="*/ 4373591 h 4373591"/>
              <a:gd name="connsiteX3" fmla="*/ 646981 w 7389198"/>
              <a:gd name="connsiteY3" fmla="*/ 17253 h 4373591"/>
              <a:gd name="connsiteX0" fmla="*/ 7212706 w 7212706"/>
              <a:gd name="connsiteY0" fmla="*/ 0 h 4380314"/>
              <a:gd name="connsiteX1" fmla="*/ 6574351 w 7212706"/>
              <a:gd name="connsiteY1" fmla="*/ 4373591 h 4380314"/>
              <a:gd name="connsiteX2" fmla="*/ 0 w 7212706"/>
              <a:gd name="connsiteY2" fmla="*/ 4380314 h 4380314"/>
              <a:gd name="connsiteX3" fmla="*/ 470489 w 7212706"/>
              <a:gd name="connsiteY3" fmla="*/ 17253 h 4380314"/>
              <a:gd name="connsiteX4" fmla="*/ 7212706 w 7212706"/>
              <a:gd name="connsiteY4" fmla="*/ 0 h 4380314"/>
              <a:gd name="connsiteX0" fmla="*/ 7045889 w 7045889"/>
              <a:gd name="connsiteY0" fmla="*/ 0 h 4386492"/>
              <a:gd name="connsiteX1" fmla="*/ 6574351 w 7045889"/>
              <a:gd name="connsiteY1" fmla="*/ 4379769 h 4386492"/>
              <a:gd name="connsiteX2" fmla="*/ 0 w 7045889"/>
              <a:gd name="connsiteY2" fmla="*/ 4386492 h 4386492"/>
              <a:gd name="connsiteX3" fmla="*/ 470489 w 7045889"/>
              <a:gd name="connsiteY3" fmla="*/ 23431 h 4386492"/>
              <a:gd name="connsiteX4" fmla="*/ 7045889 w 7045889"/>
              <a:gd name="connsiteY4" fmla="*/ 0 h 43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5889" h="4386492">
                <a:moveTo>
                  <a:pt x="7045889" y="0"/>
                </a:moveTo>
                <a:lnTo>
                  <a:pt x="6574351" y="4379769"/>
                </a:lnTo>
                <a:lnTo>
                  <a:pt x="0" y="4386492"/>
                </a:lnTo>
                <a:lnTo>
                  <a:pt x="470489" y="23431"/>
                </a:lnTo>
                <a:lnTo>
                  <a:pt x="7045889" y="0"/>
                </a:lnTo>
                <a:close/>
              </a:path>
            </a:pathLst>
          </a:custGeom>
        </p:spPr>
        <p:txBody>
          <a:bodyPr wrap="square">
            <a:noAutofit/>
          </a:bodyPr>
          <a:lstStyle/>
          <a:p>
            <a:r>
              <a:rPr lang="en-GB"/>
              <a:t>Click icon to add media</a:t>
            </a:r>
            <a:endParaRPr lang="en-US"/>
          </a:p>
        </p:txBody>
      </p:sp>
      <p:sp>
        <p:nvSpPr>
          <p:cNvPr id="5" name="Text Placeholder 24">
            <a:extLst>
              <a:ext uri="{FF2B5EF4-FFF2-40B4-BE49-F238E27FC236}">
                <a16:creationId xmlns:a16="http://schemas.microsoft.com/office/drawing/2014/main" id="{19E7B3B8-3ACE-DD49-949D-7766C93D28E6}"/>
              </a:ext>
            </a:extLst>
          </p:cNvPr>
          <p:cNvSpPr>
            <a:spLocks noGrp="1"/>
          </p:cNvSpPr>
          <p:nvPr>
            <p:ph type="body" sz="quarter" idx="11"/>
          </p:nvPr>
        </p:nvSpPr>
        <p:spPr>
          <a:xfrm>
            <a:off x="2197099" y="416561"/>
            <a:ext cx="8825031" cy="1026160"/>
          </a:xfrm>
          <a:ln>
            <a:noFill/>
          </a:ln>
        </p:spPr>
        <p:txBody>
          <a:bodyPr lIns="0" tIns="0" rIns="0" bIns="0" anchor="b" anchorCtr="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Tree>
    <p:extLst>
      <p:ext uri="{BB962C8B-B14F-4D97-AF65-F5344CB8AC3E}">
        <p14:creationId xmlns:p14="http://schemas.microsoft.com/office/powerpoint/2010/main" val="9112855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media Large picture">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92A866B7-A07F-D041-B048-D3FBF2C2B447}"/>
              </a:ext>
            </a:extLst>
          </p:cNvPr>
          <p:cNvSpPr>
            <a:spLocks noGrp="1"/>
          </p:cNvSpPr>
          <p:nvPr>
            <p:ph type="pic" sz="quarter" idx="14"/>
          </p:nvPr>
        </p:nvSpPr>
        <p:spPr>
          <a:xfrm>
            <a:off x="6493566" y="1"/>
            <a:ext cx="5720683" cy="6858000"/>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 name="connsiteX0" fmla="*/ 745055 w 4502603"/>
              <a:gd name="connsiteY0" fmla="*/ 0 h 6892926"/>
              <a:gd name="connsiteX1" fmla="*/ 4502603 w 4502603"/>
              <a:gd name="connsiteY1" fmla="*/ 3013 h 6892926"/>
              <a:gd name="connsiteX2" fmla="*/ 4500000 w 4502603"/>
              <a:gd name="connsiteY2" fmla="*/ 6892926 h 6892926"/>
              <a:gd name="connsiteX3" fmla="*/ 0 w 4502603"/>
              <a:gd name="connsiteY3" fmla="*/ 6892926 h 6892926"/>
              <a:gd name="connsiteX4" fmla="*/ 745055 w 4502603"/>
              <a:gd name="connsiteY4" fmla="*/ 0 h 6892926"/>
              <a:gd name="connsiteX0" fmla="*/ 745055 w 4502603"/>
              <a:gd name="connsiteY0" fmla="*/ 0 h 6892926"/>
              <a:gd name="connsiteX1" fmla="*/ 4502603 w 4502603"/>
              <a:gd name="connsiteY1" fmla="*/ 3013 h 6892926"/>
              <a:gd name="connsiteX2" fmla="*/ 4290451 w 4502603"/>
              <a:gd name="connsiteY2" fmla="*/ 6892926 h 6892926"/>
              <a:gd name="connsiteX3" fmla="*/ 0 w 4502603"/>
              <a:gd name="connsiteY3" fmla="*/ 6892926 h 6892926"/>
              <a:gd name="connsiteX4" fmla="*/ 745055 w 4502603"/>
              <a:gd name="connsiteY4" fmla="*/ 0 h 6892926"/>
              <a:gd name="connsiteX0" fmla="*/ 745055 w 4290512"/>
              <a:gd name="connsiteY0" fmla="*/ 9687 h 6902613"/>
              <a:gd name="connsiteX1" fmla="*/ 4283528 w 4290512"/>
              <a:gd name="connsiteY1" fmla="*/ 0 h 6902613"/>
              <a:gd name="connsiteX2" fmla="*/ 4290451 w 4290512"/>
              <a:gd name="connsiteY2" fmla="*/ 6902613 h 6902613"/>
              <a:gd name="connsiteX3" fmla="*/ 0 w 4290512"/>
              <a:gd name="connsiteY3" fmla="*/ 6902613 h 6902613"/>
              <a:gd name="connsiteX4" fmla="*/ 745055 w 4290512"/>
              <a:gd name="connsiteY4" fmla="*/ 9687 h 690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512" h="6902613">
                <a:moveTo>
                  <a:pt x="745055" y="9687"/>
                </a:moveTo>
                <a:lnTo>
                  <a:pt x="4283528" y="0"/>
                </a:lnTo>
                <a:cubicBezTo>
                  <a:pt x="4282660" y="2296638"/>
                  <a:pt x="4291319" y="4605975"/>
                  <a:pt x="4290451" y="6902613"/>
                </a:cubicBezTo>
                <a:lnTo>
                  <a:pt x="0" y="6902613"/>
                </a:lnTo>
                <a:lnTo>
                  <a:pt x="745055" y="9687"/>
                </a:lnTo>
                <a:close/>
              </a:path>
            </a:pathLst>
          </a:custGeom>
        </p:spPr>
        <p:txBody>
          <a:bodyPr wrap="square">
            <a:noAutofit/>
          </a:bodyPr>
          <a:lstStyle/>
          <a:p>
            <a:r>
              <a:rPr lang="en-GB"/>
              <a:t>Click icon to add picture</a:t>
            </a:r>
            <a:endParaRPr lang="en-US" dirty="0"/>
          </a:p>
        </p:txBody>
      </p:sp>
      <p:sp>
        <p:nvSpPr>
          <p:cNvPr id="4" name="Text Placeholder 24">
            <a:extLst>
              <a:ext uri="{FF2B5EF4-FFF2-40B4-BE49-F238E27FC236}">
                <a16:creationId xmlns:a16="http://schemas.microsoft.com/office/drawing/2014/main" id="{B9E79789-D243-8B4F-B13E-F31DA5B736B2}"/>
              </a:ext>
            </a:extLst>
          </p:cNvPr>
          <p:cNvSpPr>
            <a:spLocks noGrp="1"/>
          </p:cNvSpPr>
          <p:nvPr>
            <p:ph type="body" sz="quarter" idx="11" hasCustomPrompt="1"/>
          </p:nvPr>
        </p:nvSpPr>
        <p:spPr>
          <a:xfrm>
            <a:off x="828000" y="720000"/>
            <a:ext cx="5997771" cy="1413600"/>
          </a:xfrm>
          <a:ln>
            <a:noFill/>
          </a:ln>
        </p:spPr>
        <p:txBody>
          <a:bodyPr lIns="0" tIns="0" rIns="0" bIns="0" anchor="t" anchorCtr="0">
            <a:noAutofit/>
          </a:bodyPr>
          <a:lstStyle>
            <a:lvl1pPr marL="0" indent="0" algn="l">
              <a:lnSpc>
                <a:spcPts val="3600"/>
              </a:lnSpc>
              <a:spcBef>
                <a:spcPts val="0"/>
              </a:spcBef>
              <a:buNone/>
              <a:defRPr sz="3600" b="0" i="0" cap="all" baseline="0">
                <a:solidFill>
                  <a:schemeClr val="tx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Content Placeholder 2">
            <a:extLst>
              <a:ext uri="{FF2B5EF4-FFF2-40B4-BE49-F238E27FC236}">
                <a16:creationId xmlns:a16="http://schemas.microsoft.com/office/drawing/2014/main" id="{DAE588E0-2C17-1348-9CE0-FAF8BECBD6E0}"/>
              </a:ext>
            </a:extLst>
          </p:cNvPr>
          <p:cNvSpPr>
            <a:spLocks noGrp="1"/>
          </p:cNvSpPr>
          <p:nvPr>
            <p:ph idx="1"/>
          </p:nvPr>
        </p:nvSpPr>
        <p:spPr>
          <a:xfrm>
            <a:off x="828000" y="2160000"/>
            <a:ext cx="5395046" cy="1058822"/>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6" name="Text Placeholder 7">
            <a:extLst>
              <a:ext uri="{FF2B5EF4-FFF2-40B4-BE49-F238E27FC236}">
                <a16:creationId xmlns:a16="http://schemas.microsoft.com/office/drawing/2014/main" id="{01D82841-15D5-CF41-B254-127F7F1CF27F}"/>
              </a:ext>
            </a:extLst>
          </p:cNvPr>
          <p:cNvSpPr>
            <a:spLocks noGrp="1"/>
          </p:cNvSpPr>
          <p:nvPr>
            <p:ph type="body" sz="quarter" idx="13"/>
          </p:nvPr>
        </p:nvSpPr>
        <p:spPr>
          <a:xfrm>
            <a:off x="828000" y="3292355"/>
            <a:ext cx="5395046" cy="2710880"/>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2800084"/>
      </p:ext>
    </p:extLst>
  </p:cSld>
  <p:clrMapOvr>
    <a:masterClrMapping/>
  </p:clrMapOvr>
  <p:transition spd="slow">
    <p:cover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4" name="Content Placeholder 2">
            <a:extLst>
              <a:ext uri="{FF2B5EF4-FFF2-40B4-BE49-F238E27FC236}">
                <a16:creationId xmlns:a16="http://schemas.microsoft.com/office/drawing/2014/main" id="{82A156E4-6A0D-F940-BA7A-D081CC02150C}"/>
              </a:ext>
            </a:extLst>
          </p:cNvPr>
          <p:cNvSpPr>
            <a:spLocks noGrp="1"/>
          </p:cNvSpPr>
          <p:nvPr>
            <p:ph idx="1" hasCustomPrompt="1"/>
          </p:nvPr>
        </p:nvSpPr>
        <p:spPr>
          <a:xfrm>
            <a:off x="827999" y="3038620"/>
            <a:ext cx="10344825" cy="3099379"/>
          </a:xfrm>
        </p:spPr>
        <p:txBody>
          <a:bodyPr lIns="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8">
            <a:extLst>
              <a:ext uri="{FF2B5EF4-FFF2-40B4-BE49-F238E27FC236}">
                <a16:creationId xmlns:a16="http://schemas.microsoft.com/office/drawing/2014/main" id="{736D402F-1223-8E45-B782-70D954D6673C}"/>
              </a:ext>
            </a:extLst>
          </p:cNvPr>
          <p:cNvSpPr>
            <a:spLocks noGrp="1"/>
          </p:cNvSpPr>
          <p:nvPr>
            <p:ph type="body" sz="quarter" idx="15"/>
          </p:nvPr>
        </p:nvSpPr>
        <p:spPr>
          <a:xfrm>
            <a:off x="828000" y="2160000"/>
            <a:ext cx="10344824"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2957926849"/>
      </p:ext>
    </p:extLst>
  </p:cSld>
  <p:clrMapOvr>
    <a:masterClrMapping/>
  </p:clrMapOvr>
  <p:transition spd="slow">
    <p:cover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2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p:nvPr>
        </p:nvSpPr>
        <p:spPr>
          <a:xfrm>
            <a:off x="828000" y="2160000"/>
            <a:ext cx="7355301" cy="4158000"/>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10" name="Picture Placeholder 8">
            <a:extLst>
              <a:ext uri="{FF2B5EF4-FFF2-40B4-BE49-F238E27FC236}">
                <a16:creationId xmlns:a16="http://schemas.microsoft.com/office/drawing/2014/main" id="{F61FBF99-32F4-4745-A811-4CB530A53F93}"/>
              </a:ext>
            </a:extLst>
          </p:cNvPr>
          <p:cNvSpPr>
            <a:spLocks noGrp="1"/>
          </p:cNvSpPr>
          <p:nvPr>
            <p:ph type="pic" sz="quarter" idx="12"/>
          </p:nvPr>
        </p:nvSpPr>
        <p:spPr>
          <a:xfrm>
            <a:off x="8539088" y="2160000"/>
            <a:ext cx="2633738" cy="1861317"/>
          </a:xfrm>
        </p:spPr>
        <p:txBody>
          <a:bodyPr lIns="0" tIns="0" rIns="0" bIns="0">
            <a:noAutofit/>
          </a:bodyPr>
          <a:lstStyle/>
          <a:p>
            <a:endParaRPr lang="en-US" dirty="0"/>
          </a:p>
        </p:txBody>
      </p:sp>
      <p:sp>
        <p:nvSpPr>
          <p:cNvPr id="13" name="Picture Placeholder 8">
            <a:extLst>
              <a:ext uri="{FF2B5EF4-FFF2-40B4-BE49-F238E27FC236}">
                <a16:creationId xmlns:a16="http://schemas.microsoft.com/office/drawing/2014/main" id="{13C04263-D823-5840-8C7D-B826D3119D27}"/>
              </a:ext>
            </a:extLst>
          </p:cNvPr>
          <p:cNvSpPr>
            <a:spLocks noGrp="1"/>
          </p:cNvSpPr>
          <p:nvPr>
            <p:ph type="pic" sz="quarter" idx="16"/>
          </p:nvPr>
        </p:nvSpPr>
        <p:spPr>
          <a:xfrm>
            <a:off x="8539087" y="4230305"/>
            <a:ext cx="2633738" cy="1958298"/>
          </a:xfrm>
        </p:spPr>
        <p:txBody>
          <a:bodyPr lIns="0" tIns="0" rIns="0" bIns="0">
            <a:noAutofit/>
          </a:bodyPr>
          <a:lstStyle/>
          <a:p>
            <a:endParaRPr lang="en-US" dirty="0"/>
          </a:p>
        </p:txBody>
      </p:sp>
      <p:sp>
        <p:nvSpPr>
          <p:cNvPr id="16" name="Title Placeholder 1">
            <a:extLst>
              <a:ext uri="{FF2B5EF4-FFF2-40B4-BE49-F238E27FC236}">
                <a16:creationId xmlns:a16="http://schemas.microsoft.com/office/drawing/2014/main" id="{7124EB64-4F07-0B4F-B3C8-4C18D899606C}"/>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1136887913"/>
      </p:ext>
    </p:extLst>
  </p:cSld>
  <p:clrMapOvr>
    <a:masterClrMapping/>
  </p:clrMapOvr>
  <p:transition spd="slow">
    <p:cover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bullets, 2 picture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3038621"/>
            <a:ext cx="7391403"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391402"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37883065-10EB-AD47-A4FF-3092B87C8A16}"/>
              </a:ext>
            </a:extLst>
          </p:cNvPr>
          <p:cNvSpPr>
            <a:spLocks noGrp="1"/>
          </p:cNvSpPr>
          <p:nvPr>
            <p:ph type="pic" sz="quarter" idx="12"/>
          </p:nvPr>
        </p:nvSpPr>
        <p:spPr>
          <a:xfrm>
            <a:off x="8539088" y="2160000"/>
            <a:ext cx="2633738" cy="1797403"/>
          </a:xfrm>
        </p:spPr>
        <p:txBody>
          <a:bodyPr lIns="0" tIns="0" rIns="0" bIns="0">
            <a:noAutofit/>
          </a:bodyPr>
          <a:lstStyle/>
          <a:p>
            <a:endParaRPr lang="en-US" dirty="0"/>
          </a:p>
        </p:txBody>
      </p:sp>
      <p:sp>
        <p:nvSpPr>
          <p:cNvPr id="10" name="Picture Placeholder 8">
            <a:extLst>
              <a:ext uri="{FF2B5EF4-FFF2-40B4-BE49-F238E27FC236}">
                <a16:creationId xmlns:a16="http://schemas.microsoft.com/office/drawing/2014/main" id="{F7600A08-D724-1041-A954-7849579CDC8F}"/>
              </a:ext>
            </a:extLst>
          </p:cNvPr>
          <p:cNvSpPr>
            <a:spLocks noGrp="1"/>
          </p:cNvSpPr>
          <p:nvPr>
            <p:ph type="pic" sz="quarter" idx="16"/>
          </p:nvPr>
        </p:nvSpPr>
        <p:spPr>
          <a:xfrm>
            <a:off x="8539086" y="4137702"/>
            <a:ext cx="2633739" cy="1958298"/>
          </a:xfrm>
        </p:spPr>
        <p:txBody>
          <a:bodyPr lIns="0" tIns="0" rIns="0" bIns="0">
            <a:noAutofit/>
          </a:bodyPr>
          <a:lstStyle/>
          <a:p>
            <a:endParaRPr lang="en-US" dirty="0"/>
          </a:p>
        </p:txBody>
      </p:sp>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3164877042"/>
      </p:ext>
    </p:extLst>
  </p:cSld>
  <p:clrMapOvr>
    <a:masterClrMapping/>
  </p:clrMapOvr>
  <p:transition spd="slow">
    <p:cover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media">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7999"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ACE1E6E9-3D94-CE4A-AED4-22115C705604}"/>
              </a:ext>
            </a:extLst>
          </p:cNvPr>
          <p:cNvSpPr>
            <a:spLocks noGrp="1"/>
          </p:cNvSpPr>
          <p:nvPr>
            <p:ph idx="17"/>
          </p:nvPr>
        </p:nvSpPr>
        <p:spPr>
          <a:xfrm>
            <a:off x="6204936" y="2160000"/>
            <a:ext cx="4967890" cy="3935999"/>
          </a:xfrm>
          <a:prstGeom prst="rect">
            <a:avLst/>
          </a:prstGeom>
        </p:spPr>
        <p:txBody>
          <a:bodyPr vert="horz" lIns="91440" tIns="45720" rIns="91440" bIns="45720" rtlCol="0">
            <a:normAutofit/>
          </a:bodyPr>
          <a:lstStyle>
            <a:lvl1pPr>
              <a:lnSpc>
                <a:spcPct val="100000"/>
              </a:lnSpc>
              <a:spcBef>
                <a:spcPts val="0"/>
              </a:spcBef>
              <a:buFont typeface="+mj-lt"/>
              <a:buNone/>
              <a:defRPr sz="1800"/>
            </a:lvl1pPr>
            <a:lvl2pPr>
              <a:spcBef>
                <a:spcPts val="0"/>
              </a:spcBef>
              <a:defRPr sz="1600"/>
            </a:lvl2pPr>
            <a:lvl3pPr>
              <a:spcBef>
                <a:spcPts val="0"/>
              </a:spcBef>
              <a:defRPr sz="14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5" name="Text Placeholder 8">
            <a:extLst>
              <a:ext uri="{FF2B5EF4-FFF2-40B4-BE49-F238E27FC236}">
                <a16:creationId xmlns:a16="http://schemas.microsoft.com/office/drawing/2014/main" id="{3523EBBA-9183-DB40-8CDD-89D229D4D34E}"/>
              </a:ext>
            </a:extLst>
          </p:cNvPr>
          <p:cNvSpPr>
            <a:spLocks noGrp="1"/>
          </p:cNvSpPr>
          <p:nvPr>
            <p:ph type="body" sz="quarter" idx="15"/>
          </p:nvPr>
        </p:nvSpPr>
        <p:spPr>
          <a:xfrm>
            <a:off x="828000" y="2160000"/>
            <a:ext cx="4967889"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6" name="Text Placeholder 2">
            <a:extLst>
              <a:ext uri="{FF2B5EF4-FFF2-40B4-BE49-F238E27FC236}">
                <a16:creationId xmlns:a16="http://schemas.microsoft.com/office/drawing/2014/main" id="{42344A54-A5FC-FB4C-B54C-62A87A6A967F}"/>
              </a:ext>
            </a:extLst>
          </p:cNvPr>
          <p:cNvSpPr>
            <a:spLocks noGrp="1"/>
          </p:cNvSpPr>
          <p:nvPr>
            <p:ph idx="1" hasCustomPrompt="1"/>
          </p:nvPr>
        </p:nvSpPr>
        <p:spPr>
          <a:xfrm>
            <a:off x="828000" y="3038621"/>
            <a:ext cx="4967889"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20752893"/>
      </p:ext>
    </p:extLst>
  </p:cSld>
  <p:clrMapOvr>
    <a:masterClrMapping/>
  </p:clrMapOvr>
  <p:transition spd="slow">
    <p:cover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2 pictures">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5BB1F46-DB67-E040-9EDE-DAA3EC7A709F}"/>
              </a:ext>
            </a:extLst>
          </p:cNvPr>
          <p:cNvSpPr>
            <a:spLocks noGrp="1"/>
          </p:cNvSpPr>
          <p:nvPr>
            <p:ph type="pic" sz="quarter" idx="12"/>
          </p:nvPr>
        </p:nvSpPr>
        <p:spPr>
          <a:xfrm>
            <a:off x="8539088" y="2177115"/>
            <a:ext cx="2633738" cy="1861317"/>
          </a:xfrm>
        </p:spPr>
        <p:txBody>
          <a:bodyPr lIns="0" tIns="0" rIns="0" bIns="0">
            <a:noAutofit/>
          </a:bodyPr>
          <a:lstStyle/>
          <a:p>
            <a:endParaRPr lang="en-US" dirty="0"/>
          </a:p>
        </p:txBody>
      </p:sp>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2605034"/>
            <a:ext cx="7292924" cy="1375872"/>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292925"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12B60055-55CF-1F4A-BDF9-B514AFF82F7D}"/>
              </a:ext>
            </a:extLst>
          </p:cNvPr>
          <p:cNvSpPr>
            <a:spLocks noGrp="1"/>
          </p:cNvSpPr>
          <p:nvPr>
            <p:ph type="pic" sz="quarter" idx="16"/>
          </p:nvPr>
        </p:nvSpPr>
        <p:spPr>
          <a:xfrm>
            <a:off x="8539086" y="4218731"/>
            <a:ext cx="2633739" cy="1958298"/>
          </a:xfrm>
        </p:spPr>
        <p:txBody>
          <a:bodyPr lIns="0" tIns="0" rIns="0" bIns="0">
            <a:noAutofit/>
          </a:bodyPr>
          <a:lstStyle/>
          <a:p>
            <a:endParaRPr lang="en-US" dirty="0"/>
          </a:p>
        </p:txBody>
      </p:sp>
      <p:sp>
        <p:nvSpPr>
          <p:cNvPr id="10" name="Text Placeholder 2">
            <a:extLst>
              <a:ext uri="{FF2B5EF4-FFF2-40B4-BE49-F238E27FC236}">
                <a16:creationId xmlns:a16="http://schemas.microsoft.com/office/drawing/2014/main" id="{6D9C5C72-C1A9-5C4B-95EF-D0B312E340AC}"/>
              </a:ext>
            </a:extLst>
          </p:cNvPr>
          <p:cNvSpPr>
            <a:spLocks noGrp="1"/>
          </p:cNvSpPr>
          <p:nvPr>
            <p:ph idx="17" hasCustomPrompt="1"/>
          </p:nvPr>
        </p:nvSpPr>
        <p:spPr>
          <a:xfrm>
            <a:off x="828000" y="4532404"/>
            <a:ext cx="7292928" cy="1603669"/>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11" name="Text Placeholder 8">
            <a:extLst>
              <a:ext uri="{FF2B5EF4-FFF2-40B4-BE49-F238E27FC236}">
                <a16:creationId xmlns:a16="http://schemas.microsoft.com/office/drawing/2014/main" id="{1596CCD1-C1F8-BC40-BCB9-4A80F562FDA8}"/>
              </a:ext>
            </a:extLst>
          </p:cNvPr>
          <p:cNvSpPr>
            <a:spLocks noGrp="1"/>
          </p:cNvSpPr>
          <p:nvPr>
            <p:ph type="body" sz="quarter" idx="18"/>
          </p:nvPr>
        </p:nvSpPr>
        <p:spPr>
          <a:xfrm>
            <a:off x="828000" y="4046400"/>
            <a:ext cx="7292927"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2" name="Title 1">
            <a:extLst>
              <a:ext uri="{FF2B5EF4-FFF2-40B4-BE49-F238E27FC236}">
                <a16:creationId xmlns:a16="http://schemas.microsoft.com/office/drawing/2014/main" id="{38C081BE-BA4D-B342-B799-41FE323D42BA}"/>
              </a:ext>
            </a:extLst>
          </p:cNvPr>
          <p:cNvSpPr>
            <a:spLocks noGrp="1"/>
          </p:cNvSpPr>
          <p:nvPr>
            <p:ph type="title"/>
          </p:nvPr>
        </p:nvSpPr>
        <p:spPr/>
        <p:txBody>
          <a:bodyPr>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3901310907"/>
      </p:ext>
    </p:extLst>
  </p:cSld>
  <p:clrMapOvr>
    <a:masterClrMapping/>
  </p:clrMapOvr>
  <p:transition spd="slow">
    <p:cover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oum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485F29-D594-6244-A72B-7533E0AFB886}"/>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6" name="Text Placeholder 3">
            <a:extLst>
              <a:ext uri="{FF2B5EF4-FFF2-40B4-BE49-F238E27FC236}">
                <a16:creationId xmlns:a16="http://schemas.microsoft.com/office/drawing/2014/main" id="{440F15CB-E504-4545-9038-604F9AB8C41D}"/>
              </a:ext>
            </a:extLst>
          </p:cNvPr>
          <p:cNvSpPr>
            <a:spLocks noGrp="1"/>
          </p:cNvSpPr>
          <p:nvPr>
            <p:ph type="body" sz="quarter" idx="10"/>
          </p:nvPr>
        </p:nvSpPr>
        <p:spPr>
          <a:xfrm>
            <a:off x="6204936" y="2663824"/>
            <a:ext cx="4967889" cy="35750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7">
            <a:extLst>
              <a:ext uri="{FF2B5EF4-FFF2-40B4-BE49-F238E27FC236}">
                <a16:creationId xmlns:a16="http://schemas.microsoft.com/office/drawing/2014/main" id="{2D2E3A2F-9992-7F4A-AE8A-F7F16A0C8515}"/>
              </a:ext>
            </a:extLst>
          </p:cNvPr>
          <p:cNvSpPr>
            <a:spLocks noGrp="1"/>
          </p:cNvSpPr>
          <p:nvPr>
            <p:ph type="body" sz="quarter" idx="11"/>
          </p:nvPr>
        </p:nvSpPr>
        <p:spPr>
          <a:xfrm>
            <a:off x="828675" y="2663825"/>
            <a:ext cx="4967288" cy="357505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0CD5D203-27A9-9F43-8541-742DFAA0B713}"/>
              </a:ext>
            </a:extLst>
          </p:cNvPr>
          <p:cNvSpPr>
            <a:spLocks noGrp="1"/>
          </p:cNvSpPr>
          <p:nvPr>
            <p:ph type="body" sz="quarter" idx="12"/>
          </p:nvPr>
        </p:nvSpPr>
        <p:spPr>
          <a:xfrm>
            <a:off x="828000" y="2160000"/>
            <a:ext cx="4967288" cy="530225"/>
          </a:xfrm>
        </p:spPr>
        <p:txBody>
          <a:bodyPr/>
          <a:lstStyle>
            <a:lvl1pPr marL="0" indent="0">
              <a:buNone/>
              <a:defRPr b="1"/>
            </a:lvl1pPr>
          </a:lstStyle>
          <a:p>
            <a:pPr lvl="0"/>
            <a:r>
              <a:rPr lang="en-GB" dirty="0"/>
              <a:t>Click to edit Master text styles</a:t>
            </a:r>
          </a:p>
        </p:txBody>
      </p:sp>
      <p:sp>
        <p:nvSpPr>
          <p:cNvPr id="10" name="Text Placeholder 2">
            <a:extLst>
              <a:ext uri="{FF2B5EF4-FFF2-40B4-BE49-F238E27FC236}">
                <a16:creationId xmlns:a16="http://schemas.microsoft.com/office/drawing/2014/main" id="{D4CAC4E5-9A94-9446-A235-51B984CA3AD0}"/>
              </a:ext>
            </a:extLst>
          </p:cNvPr>
          <p:cNvSpPr>
            <a:spLocks noGrp="1"/>
          </p:cNvSpPr>
          <p:nvPr>
            <p:ph type="body" sz="quarter" idx="13"/>
          </p:nvPr>
        </p:nvSpPr>
        <p:spPr>
          <a:xfrm>
            <a:off x="6205537" y="2160000"/>
            <a:ext cx="4967288" cy="530225"/>
          </a:xfrm>
        </p:spPr>
        <p:txBody>
          <a:bodyPr/>
          <a:lstStyle>
            <a:lvl1pPr marL="0" indent="0">
              <a:buNone/>
              <a:defRPr b="1"/>
            </a:lvl1pPr>
          </a:lstStyle>
          <a:p>
            <a:pPr lvl="0"/>
            <a:r>
              <a:rPr lang="en-GB" dirty="0"/>
              <a:t>Click to edit Master text styles</a:t>
            </a:r>
          </a:p>
        </p:txBody>
      </p:sp>
    </p:spTree>
    <p:extLst>
      <p:ext uri="{BB962C8B-B14F-4D97-AF65-F5344CB8AC3E}">
        <p14:creationId xmlns:p14="http://schemas.microsoft.com/office/powerpoint/2010/main" val="1810413788"/>
      </p:ext>
    </p:extLst>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2F5C04-171C-204A-ADF3-923058877432}"/>
              </a:ext>
            </a:extLst>
          </p:cNvPr>
          <p:cNvSpPr/>
          <p:nvPr userDrawn="1"/>
        </p:nvSpPr>
        <p:spPr>
          <a:xfrm>
            <a:off x="0" y="554"/>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5" name="Text Placeholder 24">
            <a:extLst>
              <a:ext uri="{FF2B5EF4-FFF2-40B4-BE49-F238E27FC236}">
                <a16:creationId xmlns:a16="http://schemas.microsoft.com/office/drawing/2014/main" id="{04F66E45-F5A8-8F43-9F2B-BA77A2885304}"/>
              </a:ext>
            </a:extLst>
          </p:cNvPr>
          <p:cNvSpPr>
            <a:spLocks noGrp="1"/>
          </p:cNvSpPr>
          <p:nvPr>
            <p:ph type="body" sz="quarter" idx="11"/>
          </p:nvPr>
        </p:nvSpPr>
        <p:spPr>
          <a:xfrm>
            <a:off x="7289801" y="548681"/>
            <a:ext cx="4277980" cy="1620000"/>
          </a:xfrm>
          <a:ln>
            <a:noFill/>
          </a:ln>
        </p:spPr>
        <p:txBody>
          <a:bodyPr lIns="0" tIns="0" rIns="0" bIns="0" anchor="b" anchorCtr="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1574D504-F6E7-8F4C-AA92-15D61878C878}"/>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chemeClr val="bg1"/>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7" name="Text Placeholder 7">
            <a:extLst>
              <a:ext uri="{FF2B5EF4-FFF2-40B4-BE49-F238E27FC236}">
                <a16:creationId xmlns:a16="http://schemas.microsoft.com/office/drawing/2014/main" id="{82E6FF5A-2AF8-B647-8018-E7C953C1F01A}"/>
              </a:ext>
            </a:extLst>
          </p:cNvPr>
          <p:cNvSpPr>
            <a:spLocks noGrp="1"/>
          </p:cNvSpPr>
          <p:nvPr>
            <p:ph type="body" sz="quarter" idx="14"/>
          </p:nvPr>
        </p:nvSpPr>
        <p:spPr>
          <a:xfrm>
            <a:off x="7289801" y="3688081"/>
            <a:ext cx="4277980" cy="2164079"/>
          </a:xfrm>
        </p:spPr>
        <p:txBody>
          <a:bodyPr lIns="0" tIns="0" rIns="0" bIns="0">
            <a:no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3D31F5EE-599F-8547-A9EF-BD28EB7F6CD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6263263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C8328-6CA2-FB45-803F-C2F1E0EC7B89}"/>
              </a:ext>
            </a:extLst>
          </p:cNvPr>
          <p:cNvSpPr/>
          <p:nvPr userDrawn="1"/>
        </p:nvSpPr>
        <p:spPr>
          <a:xfrm>
            <a:off x="-36000" y="-36000"/>
            <a:ext cx="12240000" cy="6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5">
            <a:extLst>
              <a:ext uri="{FF2B5EF4-FFF2-40B4-BE49-F238E27FC236}">
                <a16:creationId xmlns:a16="http://schemas.microsoft.com/office/drawing/2014/main" id="{0FE55BC5-0F7C-DE4C-A626-C7AA8EA687CB}"/>
              </a:ext>
            </a:extLst>
          </p:cNvPr>
          <p:cNvSpPr txBox="1"/>
          <p:nvPr userDrawn="1"/>
        </p:nvSpPr>
        <p:spPr>
          <a:xfrm>
            <a:off x="0" y="5180056"/>
            <a:ext cx="12192000" cy="369332"/>
          </a:xfrm>
          <a:prstGeom prst="rect">
            <a:avLst/>
          </a:prstGeom>
        </p:spPr>
        <p:txBody>
          <a:bodyPr vert="horz" wrap="square" lIns="0" tIns="0" rIns="0" bIns="0" rtlCol="0">
            <a:spAutoFit/>
          </a:bodyPr>
          <a:lstStyle/>
          <a:p>
            <a:pPr marL="12700" algn="ctr">
              <a:lnSpc>
                <a:spcPct val="100000"/>
              </a:lnSpc>
              <a:spcBef>
                <a:spcPts val="100"/>
              </a:spcBef>
            </a:pPr>
            <a:r>
              <a:rPr sz="2400" b="0" spc="-5" dirty="0">
                <a:solidFill>
                  <a:srgbClr val="FFFFFF"/>
                </a:solidFill>
                <a:latin typeface="Century Schoolbook" panose="02040604050505020304" pitchFamily="18" charset="0"/>
                <a:cs typeface="Arial"/>
              </a:rPr>
              <a:t>kent.ac.uk</a:t>
            </a:r>
            <a:endParaRPr sz="2400" b="0" dirty="0">
              <a:latin typeface="Century Schoolbook" panose="02040604050505020304" pitchFamily="18" charset="0"/>
              <a:cs typeface="Arial"/>
            </a:endParaRPr>
          </a:p>
        </p:txBody>
      </p:sp>
      <p:sp>
        <p:nvSpPr>
          <p:cNvPr id="5" name="TextBox 4">
            <a:extLst>
              <a:ext uri="{FF2B5EF4-FFF2-40B4-BE49-F238E27FC236}">
                <a16:creationId xmlns:a16="http://schemas.microsoft.com/office/drawing/2014/main" id="{824A9A3D-E81A-E846-A066-66AEB6E5CC4D}"/>
              </a:ext>
            </a:extLst>
          </p:cNvPr>
          <p:cNvSpPr txBox="1"/>
          <p:nvPr userDrawn="1"/>
        </p:nvSpPr>
        <p:spPr>
          <a:xfrm>
            <a:off x="1" y="3240000"/>
            <a:ext cx="12192001" cy="1159163"/>
          </a:xfrm>
          <a:prstGeom prst="rect">
            <a:avLst/>
          </a:prstGeom>
          <a:noFill/>
        </p:spPr>
        <p:txBody>
          <a:bodyPr wrap="square" lIns="0" tIns="0" rIns="0" bIns="0" rtlCol="0" anchor="t" anchorCtr="0">
            <a:noAutofit/>
          </a:bodyPr>
          <a:lstStyle/>
          <a:p>
            <a:pPr algn="ctr">
              <a:lnSpc>
                <a:spcPts val="4000"/>
              </a:lnSpc>
            </a:pPr>
            <a:r>
              <a:rPr lang="en-US" sz="4000" b="0" i="0" cap="all" baseline="0" dirty="0">
                <a:solidFill>
                  <a:schemeClr val="bg2"/>
                </a:solidFill>
                <a:latin typeface="Century Schoolbook" panose="02040604050505020304" pitchFamily="18" charset="0"/>
              </a:rPr>
              <a:t>Questions</a:t>
            </a:r>
          </a:p>
        </p:txBody>
      </p:sp>
      <p:pic>
        <p:nvPicPr>
          <p:cNvPr id="6" name="Picture 5">
            <a:extLst>
              <a:ext uri="{FF2B5EF4-FFF2-40B4-BE49-F238E27FC236}">
                <a16:creationId xmlns:a16="http://schemas.microsoft.com/office/drawing/2014/main" id="{5EDD7ED3-9DD0-EE44-8E57-05B8035B3874}"/>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7" name="Picture 6" descr="Uok_Logo_white.eps">
            <a:extLst>
              <a:ext uri="{FF2B5EF4-FFF2-40B4-BE49-F238E27FC236}">
                <a16:creationId xmlns:a16="http://schemas.microsoft.com/office/drawing/2014/main" id="{113F707B-DE73-DC4A-BE1F-6FC4FC5AA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Tree>
    <p:extLst>
      <p:ext uri="{BB962C8B-B14F-4D97-AF65-F5344CB8AC3E}">
        <p14:creationId xmlns:p14="http://schemas.microsoft.com/office/powerpoint/2010/main" val="1165261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EE6EC0-1252-5E48-9760-AC5CA6E02C24}"/>
              </a:ext>
            </a:extLst>
          </p:cNvPr>
          <p:cNvSpPr/>
          <p:nvPr userDrawn="1"/>
        </p:nvSpPr>
        <p:spPr>
          <a:xfrm>
            <a:off x="-36000" y="-36000"/>
            <a:ext cx="12240000" cy="6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05CB197-058A-FA46-AC33-AC8A87ADF653}"/>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6" name="Picture 5" descr="Uok_Logo_white.eps">
            <a:extLst>
              <a:ext uri="{FF2B5EF4-FFF2-40B4-BE49-F238E27FC236}">
                <a16:creationId xmlns:a16="http://schemas.microsoft.com/office/drawing/2014/main" id="{ABCDC0E2-DDDF-0B48-9A2F-D421485C01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
        <p:nvSpPr>
          <p:cNvPr id="11" name="object 5">
            <a:extLst>
              <a:ext uri="{FF2B5EF4-FFF2-40B4-BE49-F238E27FC236}">
                <a16:creationId xmlns:a16="http://schemas.microsoft.com/office/drawing/2014/main" id="{3108529C-5DAC-3B46-882A-D7454D79877F}"/>
              </a:ext>
            </a:extLst>
          </p:cNvPr>
          <p:cNvSpPr txBox="1"/>
          <p:nvPr userDrawn="1"/>
        </p:nvSpPr>
        <p:spPr>
          <a:xfrm>
            <a:off x="0" y="3240000"/>
            <a:ext cx="12192000" cy="628377"/>
          </a:xfrm>
          <a:prstGeom prst="rect">
            <a:avLst/>
          </a:prstGeom>
        </p:spPr>
        <p:txBody>
          <a:bodyPr vert="horz" wrap="square" lIns="0" tIns="0" rIns="0" bIns="0" rtlCol="0">
            <a:noAutofit/>
          </a:bodyPr>
          <a:lstStyle/>
          <a:p>
            <a:pPr marL="0" algn="ctr">
              <a:lnSpc>
                <a:spcPts val="4000"/>
              </a:lnSpc>
              <a:spcBef>
                <a:spcPts val="0"/>
              </a:spcBef>
            </a:pPr>
            <a:r>
              <a:rPr sz="4000" b="0" spc="-5" dirty="0" err="1">
                <a:solidFill>
                  <a:schemeClr val="bg2"/>
                </a:solidFill>
                <a:latin typeface="Century Schoolbook" panose="02040604050505020304" pitchFamily="18" charset="0"/>
                <a:cs typeface="Arial"/>
              </a:rPr>
              <a:t>kent.a.uk</a:t>
            </a:r>
            <a:endParaRPr sz="4000" b="0" dirty="0">
              <a:solidFill>
                <a:schemeClr val="bg2"/>
              </a:solidFill>
              <a:latin typeface="Century Schoolbook" panose="02040604050505020304" pitchFamily="18" charset="0"/>
              <a:cs typeface="Arial"/>
            </a:endParaRPr>
          </a:p>
        </p:txBody>
      </p:sp>
    </p:spTree>
    <p:extLst>
      <p:ext uri="{BB962C8B-B14F-4D97-AF65-F5344CB8AC3E}">
        <p14:creationId xmlns:p14="http://schemas.microsoft.com/office/powerpoint/2010/main" val="2091612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Rectangle 23">
            <a:extLst>
              <a:ext uri="{FF2B5EF4-FFF2-40B4-BE49-F238E27FC236}">
                <a16:creationId xmlns:a16="http://schemas.microsoft.com/office/drawing/2014/main" id="{B670C800-6BBB-0849-8B1C-02BB574E0672}"/>
              </a:ext>
            </a:extLst>
          </p:cNvPr>
          <p:cNvSpPr>
            <a:spLocks noChangeAspect="1"/>
          </p:cNvSpPr>
          <p:nvPr userDrawn="1"/>
        </p:nvSpPr>
        <p:spPr>
          <a:xfrm>
            <a:off x="5866645" y="1"/>
            <a:ext cx="6340859" cy="6858000"/>
          </a:xfrm>
          <a:custGeom>
            <a:avLst/>
            <a:gdLst>
              <a:gd name="connsiteX0" fmla="*/ 0 w 4744016"/>
              <a:gd name="connsiteY0" fmla="*/ 0 h 6858000"/>
              <a:gd name="connsiteX1" fmla="*/ 4744016 w 4744016"/>
              <a:gd name="connsiteY1" fmla="*/ 0 h 6858000"/>
              <a:gd name="connsiteX2" fmla="*/ 4744016 w 4744016"/>
              <a:gd name="connsiteY2" fmla="*/ 6858000 h 6858000"/>
              <a:gd name="connsiteX3" fmla="*/ 0 w 4744016"/>
              <a:gd name="connsiteY3" fmla="*/ 6858000 h 6858000"/>
              <a:gd name="connsiteX4" fmla="*/ 0 w 4744016"/>
              <a:gd name="connsiteY4" fmla="*/ 0 h 6858000"/>
              <a:gd name="connsiteX0" fmla="*/ 1466661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1466661 w 4744016"/>
              <a:gd name="connsiteY4" fmla="*/ 0 h 6876107"/>
              <a:gd name="connsiteX0" fmla="*/ 986828 w 4744016"/>
              <a:gd name="connsiteY0" fmla="*/ 0 h 6876107"/>
              <a:gd name="connsiteX1" fmla="*/ 4744016 w 4744016"/>
              <a:gd name="connsiteY1" fmla="*/ 18107 h 6876107"/>
              <a:gd name="connsiteX2" fmla="*/ 4744016 w 4744016"/>
              <a:gd name="connsiteY2" fmla="*/ 6876107 h 6876107"/>
              <a:gd name="connsiteX3" fmla="*/ 0 w 4744016"/>
              <a:gd name="connsiteY3" fmla="*/ 6876107 h 6876107"/>
              <a:gd name="connsiteX4" fmla="*/ 986828 w 4744016"/>
              <a:gd name="connsiteY4" fmla="*/ 0 h 6876107"/>
              <a:gd name="connsiteX0" fmla="*/ 986828 w 4744016"/>
              <a:gd name="connsiteY0" fmla="*/ 0 h 6876107"/>
              <a:gd name="connsiteX1" fmla="*/ 4738079 w 4744016"/>
              <a:gd name="connsiteY1" fmla="*/ 294 h 6876107"/>
              <a:gd name="connsiteX2" fmla="*/ 4744016 w 4744016"/>
              <a:gd name="connsiteY2" fmla="*/ 6876107 h 6876107"/>
              <a:gd name="connsiteX3" fmla="*/ 0 w 4744016"/>
              <a:gd name="connsiteY3" fmla="*/ 6876107 h 6876107"/>
              <a:gd name="connsiteX4" fmla="*/ 986828 w 4744016"/>
              <a:gd name="connsiteY4" fmla="*/ 0 h 6876107"/>
              <a:gd name="connsiteX0" fmla="*/ 992766 w 4744016"/>
              <a:gd name="connsiteY0" fmla="*/ 0 h 6887982"/>
              <a:gd name="connsiteX1" fmla="*/ 4738079 w 4744016"/>
              <a:gd name="connsiteY1" fmla="*/ 1216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732141 w 4744016"/>
              <a:gd name="connsiteY1" fmla="*/ 294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624035 w 4744016"/>
              <a:gd name="connsiteY1" fmla="*/ 189480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44016"/>
              <a:gd name="connsiteY0" fmla="*/ 0 h 6887982"/>
              <a:gd name="connsiteX1" fmla="*/ 4592504 w 4744016"/>
              <a:gd name="connsiteY1" fmla="*/ 117409 h 6887982"/>
              <a:gd name="connsiteX2" fmla="*/ 4744016 w 4744016"/>
              <a:gd name="connsiteY2" fmla="*/ 6887982 h 6887982"/>
              <a:gd name="connsiteX3" fmla="*/ 0 w 4744016"/>
              <a:gd name="connsiteY3" fmla="*/ 6887982 h 6887982"/>
              <a:gd name="connsiteX4" fmla="*/ 992766 w 4744016"/>
              <a:gd name="connsiteY4" fmla="*/ 0 h 6887982"/>
              <a:gd name="connsiteX0" fmla="*/ 992766 w 4755220"/>
              <a:gd name="connsiteY0" fmla="*/ 13220 h 6901202"/>
              <a:gd name="connsiteX1" fmla="*/ 4754663 w 4755220"/>
              <a:gd name="connsiteY1" fmla="*/ 0 h 6901202"/>
              <a:gd name="connsiteX2" fmla="*/ 4744016 w 4755220"/>
              <a:gd name="connsiteY2" fmla="*/ 6901202 h 6901202"/>
              <a:gd name="connsiteX3" fmla="*/ 0 w 4755220"/>
              <a:gd name="connsiteY3" fmla="*/ 6901202 h 6901202"/>
              <a:gd name="connsiteX4" fmla="*/ 992766 w 4755220"/>
              <a:gd name="connsiteY4" fmla="*/ 13220 h 6901202"/>
              <a:gd name="connsiteX0" fmla="*/ 997270 w 4755220"/>
              <a:gd name="connsiteY0" fmla="*/ 4211 h 6901202"/>
              <a:gd name="connsiteX1" fmla="*/ 4754663 w 4755220"/>
              <a:gd name="connsiteY1" fmla="*/ 0 h 6901202"/>
              <a:gd name="connsiteX2" fmla="*/ 4744016 w 4755220"/>
              <a:gd name="connsiteY2" fmla="*/ 6901202 h 6901202"/>
              <a:gd name="connsiteX3" fmla="*/ 0 w 4755220"/>
              <a:gd name="connsiteY3" fmla="*/ 6901202 h 6901202"/>
              <a:gd name="connsiteX4" fmla="*/ 997270 w 4755220"/>
              <a:gd name="connsiteY4" fmla="*/ 4211 h 6901202"/>
              <a:gd name="connsiteX0" fmla="*/ 997270 w 4755644"/>
              <a:gd name="connsiteY0" fmla="*/ 4211 h 6910211"/>
              <a:gd name="connsiteX1" fmla="*/ 4754663 w 4755644"/>
              <a:gd name="connsiteY1" fmla="*/ 0 h 6910211"/>
              <a:gd name="connsiteX2" fmla="*/ 4753025 w 4755644"/>
              <a:gd name="connsiteY2" fmla="*/ 6910211 h 6910211"/>
              <a:gd name="connsiteX3" fmla="*/ 0 w 4755644"/>
              <a:gd name="connsiteY3" fmla="*/ 6901202 h 6910211"/>
              <a:gd name="connsiteX4" fmla="*/ 997270 w 4755644"/>
              <a:gd name="connsiteY4" fmla="*/ 4211 h 6910211"/>
              <a:gd name="connsiteX0" fmla="*/ 742860 w 4755644"/>
              <a:gd name="connsiteY0" fmla="*/ 18959 h 6910211"/>
              <a:gd name="connsiteX1" fmla="*/ 4754663 w 4755644"/>
              <a:gd name="connsiteY1" fmla="*/ 0 h 6910211"/>
              <a:gd name="connsiteX2" fmla="*/ 4753025 w 4755644"/>
              <a:gd name="connsiteY2" fmla="*/ 6910211 h 6910211"/>
              <a:gd name="connsiteX3" fmla="*/ 0 w 4755644"/>
              <a:gd name="connsiteY3" fmla="*/ 6901202 h 6910211"/>
              <a:gd name="connsiteX4" fmla="*/ 742860 w 4755644"/>
              <a:gd name="connsiteY4" fmla="*/ 18959 h 6910211"/>
              <a:gd name="connsiteX0" fmla="*/ 747557 w 4755644"/>
              <a:gd name="connsiteY0" fmla="*/ 170 h 6910211"/>
              <a:gd name="connsiteX1" fmla="*/ 4754663 w 4755644"/>
              <a:gd name="connsiteY1" fmla="*/ 0 h 6910211"/>
              <a:gd name="connsiteX2" fmla="*/ 4753025 w 4755644"/>
              <a:gd name="connsiteY2" fmla="*/ 6910211 h 6910211"/>
              <a:gd name="connsiteX3" fmla="*/ 0 w 4755644"/>
              <a:gd name="connsiteY3" fmla="*/ 6901202 h 6910211"/>
              <a:gd name="connsiteX4" fmla="*/ 747557 w 4755644"/>
              <a:gd name="connsiteY4" fmla="*/ 170 h 69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644" h="6910211">
                <a:moveTo>
                  <a:pt x="747557" y="170"/>
                </a:moveTo>
                <a:lnTo>
                  <a:pt x="4754663" y="0"/>
                </a:lnTo>
                <a:cubicBezTo>
                  <a:pt x="4758621" y="2295896"/>
                  <a:pt x="4749067" y="4614315"/>
                  <a:pt x="4753025" y="6910211"/>
                </a:cubicBezTo>
                <a:lnTo>
                  <a:pt x="0" y="6901202"/>
                </a:lnTo>
                <a:lnTo>
                  <a:pt x="747557" y="1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24">
            <a:extLst>
              <a:ext uri="{FF2B5EF4-FFF2-40B4-BE49-F238E27FC236}">
                <a16:creationId xmlns:a16="http://schemas.microsoft.com/office/drawing/2014/main" id="{BA72B4C6-1AA6-234F-B173-C05416430E57}"/>
              </a:ext>
            </a:extLst>
          </p:cNvPr>
          <p:cNvSpPr>
            <a:spLocks noGrp="1"/>
          </p:cNvSpPr>
          <p:nvPr>
            <p:ph type="body" sz="quarter" idx="11" hasCustomPrompt="1"/>
          </p:nvPr>
        </p:nvSpPr>
        <p:spPr>
          <a:xfrm>
            <a:off x="7440001" y="1557339"/>
            <a:ext cx="4127779" cy="2353479"/>
          </a:xfrm>
          <a:ln>
            <a:noFill/>
          </a:ln>
        </p:spPr>
        <p:txBody>
          <a:bodyPr lIns="0" tIns="0" rIns="0" bIns="0" anchor="b" anchorCtr="0">
            <a:noAutofit/>
          </a:bodyPr>
          <a:lstStyle>
            <a:lvl1pPr marL="0" indent="0" algn="l">
              <a:lnSpc>
                <a:spcPts val="3600"/>
              </a:lnSpc>
              <a:spcBef>
                <a:spcPts val="0"/>
              </a:spcBef>
              <a:buNone/>
              <a:defRPr sz="3600" b="0" i="0" cap="all" baseline="0">
                <a:solidFill>
                  <a:schemeClr val="accent3"/>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Text Placeholder 26">
            <a:extLst>
              <a:ext uri="{FF2B5EF4-FFF2-40B4-BE49-F238E27FC236}">
                <a16:creationId xmlns:a16="http://schemas.microsoft.com/office/drawing/2014/main" id="{0BE4DFBF-8B11-C541-BDC4-5E008F06F601}"/>
              </a:ext>
            </a:extLst>
          </p:cNvPr>
          <p:cNvSpPr>
            <a:spLocks noGrp="1"/>
          </p:cNvSpPr>
          <p:nvPr>
            <p:ph type="body" sz="quarter" idx="12"/>
          </p:nvPr>
        </p:nvSpPr>
        <p:spPr>
          <a:xfrm>
            <a:off x="7440000" y="4433278"/>
            <a:ext cx="4127779" cy="1334476"/>
          </a:xfrm>
        </p:spPr>
        <p:txBody>
          <a:bodyPr lIns="0" tIns="0" rIns="0" bIns="0">
            <a:noAutofit/>
          </a:bodyPr>
          <a:lstStyle>
            <a:lvl1pPr marL="0" indent="0">
              <a:lnSpc>
                <a:spcPts val="2400"/>
              </a:lnSpc>
              <a:spcBef>
                <a:spcPts val="0"/>
              </a:spcBef>
              <a:buNone/>
              <a:defRPr sz="2400">
                <a:ln>
                  <a:noFill/>
                </a:ln>
                <a:solidFill>
                  <a:srgbClr val="000000"/>
                </a:solidFill>
              </a:defRPr>
            </a:lvl1pPr>
          </a:lstStyle>
          <a:p>
            <a:pPr lvl="0"/>
            <a:r>
              <a:rPr lang="en-GB" dirty="0"/>
              <a:t>Click to edit Master text styles</a:t>
            </a:r>
          </a:p>
        </p:txBody>
      </p:sp>
      <p:pic>
        <p:nvPicPr>
          <p:cNvPr id="16" name="Picture 15" descr="A picture containing logo&#10;&#10;Description automatically generated">
            <a:extLst>
              <a:ext uri="{FF2B5EF4-FFF2-40B4-BE49-F238E27FC236}">
                <a16:creationId xmlns:a16="http://schemas.microsoft.com/office/drawing/2014/main" id="{7A7A5918-CA24-FE49-B7D3-16608E85E780}"/>
              </a:ext>
            </a:extLst>
          </p:cNvPr>
          <p:cNvPicPr>
            <a:picLocks noChangeAspect="1"/>
          </p:cNvPicPr>
          <p:nvPr userDrawn="1"/>
        </p:nvPicPr>
        <p:blipFill>
          <a:blip r:embed="rId2"/>
          <a:stretch>
            <a:fillRect/>
          </a:stretch>
        </p:blipFill>
        <p:spPr>
          <a:xfrm>
            <a:off x="10411749" y="406993"/>
            <a:ext cx="1153843" cy="627886"/>
          </a:xfrm>
          <a:prstGeom prst="rect">
            <a:avLst/>
          </a:prstGeom>
        </p:spPr>
      </p:pic>
      <p:sp>
        <p:nvSpPr>
          <p:cNvPr id="18" name="Picture Placeholder 17">
            <a:extLst>
              <a:ext uri="{FF2B5EF4-FFF2-40B4-BE49-F238E27FC236}">
                <a16:creationId xmlns:a16="http://schemas.microsoft.com/office/drawing/2014/main" id="{13571B8F-0064-4B4D-8F20-7DC2C9A3BF21}"/>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69266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accent3"/>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086077D1-33B6-134B-ABB1-A7B368888F52}"/>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89011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28B72D80-D5D2-F94D-955D-F1E812EAB2D8}"/>
              </a:ext>
            </a:extLst>
          </p:cNvPr>
          <p:cNvSpPr>
            <a:spLocks noGrp="1"/>
          </p:cNvSpPr>
          <p:nvPr>
            <p:ph type="body" sz="quarter" idx="11"/>
          </p:nvPr>
        </p:nvSpPr>
        <p:spPr>
          <a:xfrm>
            <a:off x="7289801" y="692149"/>
            <a:ext cx="4277980" cy="1476531"/>
          </a:xfrm>
          <a:ln>
            <a:noFill/>
          </a:ln>
        </p:spPr>
        <p:txBody>
          <a:bodyPr lIns="0" tIns="0" rIns="0" bIns="0" anchor="b" anchorCtr="0">
            <a:noAutofit/>
          </a:bodyPr>
          <a:lstStyle>
            <a:lvl1pPr marL="0" indent="0" algn="l">
              <a:lnSpc>
                <a:spcPts val="3600"/>
              </a:lnSpc>
              <a:spcBef>
                <a:spcPts val="0"/>
              </a:spcBef>
              <a:buNone/>
              <a:defRPr sz="3600" b="0" i="0" cap="all" baseline="0">
                <a:solidFill>
                  <a:schemeClr val="accent3"/>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4" name="Content Placeholder 2">
            <a:extLst>
              <a:ext uri="{FF2B5EF4-FFF2-40B4-BE49-F238E27FC236}">
                <a16:creationId xmlns:a16="http://schemas.microsoft.com/office/drawing/2014/main" id="{C7885508-A15D-3F4A-935B-4CDA9676C537}"/>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5" name="Text Placeholder 7">
            <a:extLst>
              <a:ext uri="{FF2B5EF4-FFF2-40B4-BE49-F238E27FC236}">
                <a16:creationId xmlns:a16="http://schemas.microsoft.com/office/drawing/2014/main" id="{465EAC97-B6F3-1E42-BFA6-E79355486F06}"/>
              </a:ext>
            </a:extLst>
          </p:cNvPr>
          <p:cNvSpPr>
            <a:spLocks noGrp="1"/>
          </p:cNvSpPr>
          <p:nvPr>
            <p:ph type="body" sz="quarter" idx="14"/>
          </p:nvPr>
        </p:nvSpPr>
        <p:spPr>
          <a:xfrm>
            <a:off x="7289801" y="3688081"/>
            <a:ext cx="4277980" cy="2164079"/>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3F4668A4-6B8A-C24A-A910-2CAFE4D672B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308418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3D2510-A6D1-9144-BF0D-7E5ACD9E55F2}"/>
              </a:ext>
            </a:extLst>
          </p:cNvPr>
          <p:cNvSpPr/>
          <p:nvPr userDrawn="1"/>
        </p:nvSpPr>
        <p:spPr>
          <a:xfrm>
            <a:off x="0" y="0"/>
            <a:ext cx="1224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A05CC8BF-E2F7-144B-8156-533A3EDA37DA}"/>
              </a:ext>
            </a:extLst>
          </p:cNvPr>
          <p:cNvSpPr>
            <a:spLocks noGrp="1"/>
          </p:cNvSpPr>
          <p:nvPr>
            <p:ph type="body" sz="quarter" idx="10"/>
          </p:nvPr>
        </p:nvSpPr>
        <p:spPr>
          <a:xfrm>
            <a:off x="7680000" y="2383200"/>
            <a:ext cx="4024869" cy="2773991"/>
          </a:xfrm>
        </p:spPr>
        <p:txBody>
          <a:bodyPr lIns="0" tIns="0" rIns="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stStyle>
          <a:p>
            <a:pPr lvl="0"/>
            <a:r>
              <a:rPr lang="en-GB" dirty="0"/>
              <a:t>Click to edit Master text styles</a:t>
            </a:r>
          </a:p>
        </p:txBody>
      </p:sp>
      <p:sp>
        <p:nvSpPr>
          <p:cNvPr id="8" name="Picture Placeholder 7">
            <a:extLst>
              <a:ext uri="{FF2B5EF4-FFF2-40B4-BE49-F238E27FC236}">
                <a16:creationId xmlns:a16="http://schemas.microsoft.com/office/drawing/2014/main" id="{2F182EFD-FCB7-9F4D-BF03-9A27767E3260}"/>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8436365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2F5C04-171C-204A-ADF3-923058877432}"/>
              </a:ext>
            </a:extLst>
          </p:cNvPr>
          <p:cNvSpPr/>
          <p:nvPr userDrawn="1"/>
        </p:nvSpPr>
        <p:spPr>
          <a:xfrm>
            <a:off x="0" y="554"/>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5" name="Text Placeholder 24">
            <a:extLst>
              <a:ext uri="{FF2B5EF4-FFF2-40B4-BE49-F238E27FC236}">
                <a16:creationId xmlns:a16="http://schemas.microsoft.com/office/drawing/2014/main" id="{04F66E45-F5A8-8F43-9F2B-BA77A2885304}"/>
              </a:ext>
            </a:extLst>
          </p:cNvPr>
          <p:cNvSpPr>
            <a:spLocks noGrp="1"/>
          </p:cNvSpPr>
          <p:nvPr>
            <p:ph type="body" sz="quarter" idx="11"/>
          </p:nvPr>
        </p:nvSpPr>
        <p:spPr>
          <a:xfrm>
            <a:off x="7289801" y="548681"/>
            <a:ext cx="4277980" cy="1620000"/>
          </a:xfrm>
          <a:ln>
            <a:noFill/>
          </a:ln>
        </p:spPr>
        <p:txBody>
          <a:bodyPr lIns="0" tIns="0" rIns="0" bIns="0" anchor="b" anchorCtr="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1574D504-F6E7-8F4C-AA92-15D61878C878}"/>
              </a:ext>
            </a:extLst>
          </p:cNvPr>
          <p:cNvSpPr>
            <a:spLocks noGrp="1"/>
          </p:cNvSpPr>
          <p:nvPr>
            <p:ph idx="1"/>
          </p:nvPr>
        </p:nvSpPr>
        <p:spPr>
          <a:xfrm>
            <a:off x="7289801" y="2520001"/>
            <a:ext cx="4277981" cy="1168080"/>
          </a:xfrm>
        </p:spPr>
        <p:txBody>
          <a:bodyPr lIns="0" tIns="0" rIns="0" bIns="0">
            <a:noAutofit/>
          </a:bodyPr>
          <a:lstStyle>
            <a:lvl1pPr marL="0" marR="0" indent="0" algn="l" defTabSz="914377" rtl="0" eaLnBrk="1" fontAlgn="auto" latinLnBrk="0" hangingPunct="1">
              <a:lnSpc>
                <a:spcPts val="2400"/>
              </a:lnSpc>
              <a:spcBef>
                <a:spcPts val="0"/>
              </a:spcBef>
              <a:spcAft>
                <a:spcPts val="1200"/>
              </a:spcAft>
              <a:buClrTx/>
              <a:buSzTx/>
              <a:buFont typeface="Arial" panose="020B0604020202020204" pitchFamily="34" charset="0"/>
              <a:buNone/>
              <a:tabLst/>
              <a:defRPr sz="2000">
                <a:solidFill>
                  <a:schemeClr val="bg1"/>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7" name="Text Placeholder 7">
            <a:extLst>
              <a:ext uri="{FF2B5EF4-FFF2-40B4-BE49-F238E27FC236}">
                <a16:creationId xmlns:a16="http://schemas.microsoft.com/office/drawing/2014/main" id="{82E6FF5A-2AF8-B647-8018-E7C953C1F01A}"/>
              </a:ext>
            </a:extLst>
          </p:cNvPr>
          <p:cNvSpPr>
            <a:spLocks noGrp="1"/>
          </p:cNvSpPr>
          <p:nvPr>
            <p:ph type="body" sz="quarter" idx="14"/>
          </p:nvPr>
        </p:nvSpPr>
        <p:spPr>
          <a:xfrm>
            <a:off x="7289801" y="3688081"/>
            <a:ext cx="4277980" cy="2164079"/>
          </a:xfrm>
        </p:spPr>
        <p:txBody>
          <a:bodyPr lIns="0" tIns="0" rIns="0" bIns="0">
            <a:no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3D31F5EE-599F-8547-A9EF-BD28EB7F6CDD}"/>
              </a:ext>
            </a:extLst>
          </p:cNvPr>
          <p:cNvSpPr>
            <a:spLocks noGrp="1"/>
          </p:cNvSpPr>
          <p:nvPr>
            <p:ph type="pic" sz="quarter" idx="13"/>
          </p:nvPr>
        </p:nvSpPr>
        <p:spPr>
          <a:xfrm>
            <a:off x="0" y="-1"/>
            <a:ext cx="691200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982603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CD8964-F220-A44F-A3CF-0CEDDF6BE69B}"/>
              </a:ext>
            </a:extLst>
          </p:cNvPr>
          <p:cNvSpPr/>
          <p:nvPr userDrawn="1"/>
        </p:nvSpPr>
        <p:spPr>
          <a:xfrm>
            <a:off x="-36000" y="-36000"/>
            <a:ext cx="12240000" cy="69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97813111-A597-E04B-A3B2-685828284843}"/>
              </a:ext>
            </a:extLst>
          </p:cNvPr>
          <p:cNvSpPr>
            <a:spLocks noGrp="1"/>
          </p:cNvSpPr>
          <p:nvPr>
            <p:ph type="body" sz="quarter" idx="10" hasCustomPrompt="1"/>
          </p:nvPr>
        </p:nvSpPr>
        <p:spPr>
          <a:xfrm>
            <a:off x="7680000" y="2383201"/>
            <a:ext cx="4024869" cy="2430100"/>
          </a:xfrm>
        </p:spPr>
        <p:txBody>
          <a:bodyPr lIns="0" tIns="0" rIns="0">
            <a:noAutofit/>
          </a:bodyPr>
          <a:lstStyle>
            <a:lvl1pPr marL="0" indent="0" algn="l">
              <a:lnSpc>
                <a:spcPts val="3000"/>
              </a:lnSpc>
              <a:spcBef>
                <a:spcPts val="0"/>
              </a:spcBef>
              <a:buNone/>
              <a:defRPr sz="2800" b="0" i="0">
                <a:solidFill>
                  <a:schemeClr val="bg1"/>
                </a:solidFill>
                <a:latin typeface="Century Schoolbook" panose="02040604050505020304" pitchFamily="18" charset="0"/>
              </a:defRPr>
            </a:lvl1pPr>
          </a:lstStyle>
          <a:p>
            <a:pPr lvl="0"/>
            <a:r>
              <a:rPr lang="en-GB" dirty="0"/>
              <a:t>“Click to edit Master text styles”</a:t>
            </a:r>
          </a:p>
        </p:txBody>
      </p:sp>
      <p:sp>
        <p:nvSpPr>
          <p:cNvPr id="5" name="Picture Placeholder 21">
            <a:extLst>
              <a:ext uri="{FF2B5EF4-FFF2-40B4-BE49-F238E27FC236}">
                <a16:creationId xmlns:a16="http://schemas.microsoft.com/office/drawing/2014/main" id="{C7A3C803-5022-5B43-91A0-2A9F839653DC}"/>
              </a:ext>
            </a:extLst>
          </p:cNvPr>
          <p:cNvSpPr>
            <a:spLocks noGrp="1"/>
          </p:cNvSpPr>
          <p:nvPr>
            <p:ph type="pic" sz="quarter" idx="11"/>
          </p:nvPr>
        </p:nvSpPr>
        <p:spPr>
          <a:xfrm>
            <a:off x="480001" y="-21672"/>
            <a:ext cx="6968671" cy="6879672"/>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503" h="6892926">
                <a:moveTo>
                  <a:pt x="745055" y="0"/>
                </a:moveTo>
                <a:lnTo>
                  <a:pt x="5226503" y="3013"/>
                </a:lnTo>
                <a:lnTo>
                  <a:pt x="4500000" y="6892926"/>
                </a:lnTo>
                <a:lnTo>
                  <a:pt x="0" y="6892926"/>
                </a:lnTo>
                <a:lnTo>
                  <a:pt x="745055" y="0"/>
                </a:lnTo>
                <a:close/>
              </a:path>
            </a:pathLst>
          </a:custGeom>
        </p:spPr>
        <p:txBody>
          <a:bodyPr wrap="square">
            <a:noAutofit/>
          </a:bodyPr>
          <a:lstStyle/>
          <a:p>
            <a:r>
              <a:rPr lang="en-GB" dirty="0"/>
              <a:t>Click icon to add picture</a:t>
            </a:r>
            <a:endParaRPr lang="en-US" dirty="0"/>
          </a:p>
        </p:txBody>
      </p:sp>
      <p:sp>
        <p:nvSpPr>
          <p:cNvPr id="6" name="Text Placeholder 6">
            <a:extLst>
              <a:ext uri="{FF2B5EF4-FFF2-40B4-BE49-F238E27FC236}">
                <a16:creationId xmlns:a16="http://schemas.microsoft.com/office/drawing/2014/main" id="{E3CFF510-1957-EF48-9FB4-694D648A1C2C}"/>
              </a:ext>
            </a:extLst>
          </p:cNvPr>
          <p:cNvSpPr>
            <a:spLocks noGrp="1"/>
          </p:cNvSpPr>
          <p:nvPr>
            <p:ph type="body" sz="quarter" idx="13"/>
          </p:nvPr>
        </p:nvSpPr>
        <p:spPr>
          <a:xfrm>
            <a:off x="7679267" y="4813300"/>
            <a:ext cx="4024871" cy="966398"/>
          </a:xfr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00">
                <a:solidFill>
                  <a:srgbClr val="000000"/>
                </a:solidFill>
              </a:defRPr>
            </a:lvl1p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edit Master text styles</a:t>
            </a:r>
          </a:p>
        </p:txBody>
      </p:sp>
    </p:spTree>
    <p:extLst>
      <p:ext uri="{BB962C8B-B14F-4D97-AF65-F5344CB8AC3E}">
        <p14:creationId xmlns:p14="http://schemas.microsoft.com/office/powerpoint/2010/main" val="3549952581"/>
      </p:ext>
    </p:extLst>
  </p:cSld>
  <p:clrMapOvr>
    <a:masterClrMapping/>
  </p:clrMapOvr>
  <p:transition spd="slow">
    <p:cover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2BE124-0FDC-C245-BA58-B547C6E4C441}"/>
              </a:ext>
            </a:extLst>
          </p:cNvPr>
          <p:cNvSpPr/>
          <p:nvPr userDrawn="1"/>
        </p:nvSpPr>
        <p:spPr>
          <a:xfrm>
            <a:off x="-36000" y="-36000"/>
            <a:ext cx="12240000" cy="69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Media Placeholder 15">
            <a:extLst>
              <a:ext uri="{FF2B5EF4-FFF2-40B4-BE49-F238E27FC236}">
                <a16:creationId xmlns:a16="http://schemas.microsoft.com/office/drawing/2014/main" id="{F9A82496-D72B-514A-B028-8C6821DEE5C4}"/>
              </a:ext>
            </a:extLst>
          </p:cNvPr>
          <p:cNvSpPr>
            <a:spLocks noGrp="1"/>
          </p:cNvSpPr>
          <p:nvPr>
            <p:ph type="media" sz="quarter" idx="10"/>
          </p:nvPr>
        </p:nvSpPr>
        <p:spPr>
          <a:xfrm>
            <a:off x="2197100" y="1555750"/>
            <a:ext cx="7797800" cy="4386492"/>
          </a:xfrm>
          <a:custGeom>
            <a:avLst/>
            <a:gdLst>
              <a:gd name="connsiteX0" fmla="*/ 7389198 w 7389198"/>
              <a:gd name="connsiteY0" fmla="*/ 0 h 4373591"/>
              <a:gd name="connsiteX1" fmla="*/ 6750843 w 7389198"/>
              <a:gd name="connsiteY1" fmla="*/ 4373591 h 4373591"/>
              <a:gd name="connsiteX2" fmla="*/ 0 w 7389198"/>
              <a:gd name="connsiteY2" fmla="*/ 4373591 h 4373591"/>
              <a:gd name="connsiteX3" fmla="*/ 646981 w 7389198"/>
              <a:gd name="connsiteY3" fmla="*/ 17253 h 4373591"/>
              <a:gd name="connsiteX0" fmla="*/ 7212706 w 7212706"/>
              <a:gd name="connsiteY0" fmla="*/ 0 h 4380314"/>
              <a:gd name="connsiteX1" fmla="*/ 6574351 w 7212706"/>
              <a:gd name="connsiteY1" fmla="*/ 4373591 h 4380314"/>
              <a:gd name="connsiteX2" fmla="*/ 0 w 7212706"/>
              <a:gd name="connsiteY2" fmla="*/ 4380314 h 4380314"/>
              <a:gd name="connsiteX3" fmla="*/ 470489 w 7212706"/>
              <a:gd name="connsiteY3" fmla="*/ 17253 h 4380314"/>
              <a:gd name="connsiteX4" fmla="*/ 7212706 w 7212706"/>
              <a:gd name="connsiteY4" fmla="*/ 0 h 4380314"/>
              <a:gd name="connsiteX0" fmla="*/ 7045889 w 7045889"/>
              <a:gd name="connsiteY0" fmla="*/ 0 h 4386492"/>
              <a:gd name="connsiteX1" fmla="*/ 6574351 w 7045889"/>
              <a:gd name="connsiteY1" fmla="*/ 4379769 h 4386492"/>
              <a:gd name="connsiteX2" fmla="*/ 0 w 7045889"/>
              <a:gd name="connsiteY2" fmla="*/ 4386492 h 4386492"/>
              <a:gd name="connsiteX3" fmla="*/ 470489 w 7045889"/>
              <a:gd name="connsiteY3" fmla="*/ 23431 h 4386492"/>
              <a:gd name="connsiteX4" fmla="*/ 7045889 w 7045889"/>
              <a:gd name="connsiteY4" fmla="*/ 0 h 43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5889" h="4386492">
                <a:moveTo>
                  <a:pt x="7045889" y="0"/>
                </a:moveTo>
                <a:lnTo>
                  <a:pt x="6574351" y="4379769"/>
                </a:lnTo>
                <a:lnTo>
                  <a:pt x="0" y="4386492"/>
                </a:lnTo>
                <a:lnTo>
                  <a:pt x="470489" y="23431"/>
                </a:lnTo>
                <a:lnTo>
                  <a:pt x="7045889" y="0"/>
                </a:lnTo>
                <a:close/>
              </a:path>
            </a:pathLst>
          </a:custGeom>
        </p:spPr>
        <p:txBody>
          <a:bodyPr wrap="square">
            <a:noAutofit/>
          </a:bodyPr>
          <a:lstStyle/>
          <a:p>
            <a:r>
              <a:rPr lang="en-GB"/>
              <a:t>Click icon to add media</a:t>
            </a:r>
            <a:endParaRPr lang="en-US"/>
          </a:p>
        </p:txBody>
      </p:sp>
      <p:sp>
        <p:nvSpPr>
          <p:cNvPr id="5" name="Text Placeholder 24">
            <a:extLst>
              <a:ext uri="{FF2B5EF4-FFF2-40B4-BE49-F238E27FC236}">
                <a16:creationId xmlns:a16="http://schemas.microsoft.com/office/drawing/2014/main" id="{19E7B3B8-3ACE-DD49-949D-7766C93D28E6}"/>
              </a:ext>
            </a:extLst>
          </p:cNvPr>
          <p:cNvSpPr>
            <a:spLocks noGrp="1"/>
          </p:cNvSpPr>
          <p:nvPr>
            <p:ph type="body" sz="quarter" idx="11"/>
          </p:nvPr>
        </p:nvSpPr>
        <p:spPr>
          <a:xfrm>
            <a:off x="2197099" y="416561"/>
            <a:ext cx="8825031" cy="1026160"/>
          </a:xfrm>
          <a:ln>
            <a:noFill/>
          </a:ln>
        </p:spPr>
        <p:txBody>
          <a:bodyPr lIns="0" tIns="0" rIns="0" bIns="0" anchor="b" anchorCtr="0">
            <a:noAutofit/>
          </a:bodyPr>
          <a:lstStyle>
            <a:lvl1pPr marL="0" indent="0" algn="l">
              <a:lnSpc>
                <a:spcPts val="3600"/>
              </a:lnSpc>
              <a:spcBef>
                <a:spcPts val="0"/>
              </a:spcBef>
              <a:buNone/>
              <a:defRPr sz="3600" b="0" i="0" cap="all" baseline="0">
                <a:solidFill>
                  <a:schemeClr val="bg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Tree>
    <p:extLst>
      <p:ext uri="{BB962C8B-B14F-4D97-AF65-F5344CB8AC3E}">
        <p14:creationId xmlns:p14="http://schemas.microsoft.com/office/powerpoint/2010/main" val="1941787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media Large picture">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92A866B7-A07F-D041-B048-D3FBF2C2B447}"/>
              </a:ext>
            </a:extLst>
          </p:cNvPr>
          <p:cNvSpPr>
            <a:spLocks noGrp="1"/>
          </p:cNvSpPr>
          <p:nvPr>
            <p:ph type="pic" sz="quarter" idx="14"/>
          </p:nvPr>
        </p:nvSpPr>
        <p:spPr>
          <a:xfrm>
            <a:off x="6493566" y="1"/>
            <a:ext cx="5720683" cy="6858000"/>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 name="connsiteX0" fmla="*/ 745055 w 4502603"/>
              <a:gd name="connsiteY0" fmla="*/ 0 h 6892926"/>
              <a:gd name="connsiteX1" fmla="*/ 4502603 w 4502603"/>
              <a:gd name="connsiteY1" fmla="*/ 3013 h 6892926"/>
              <a:gd name="connsiteX2" fmla="*/ 4500000 w 4502603"/>
              <a:gd name="connsiteY2" fmla="*/ 6892926 h 6892926"/>
              <a:gd name="connsiteX3" fmla="*/ 0 w 4502603"/>
              <a:gd name="connsiteY3" fmla="*/ 6892926 h 6892926"/>
              <a:gd name="connsiteX4" fmla="*/ 745055 w 4502603"/>
              <a:gd name="connsiteY4" fmla="*/ 0 h 6892926"/>
              <a:gd name="connsiteX0" fmla="*/ 745055 w 4502603"/>
              <a:gd name="connsiteY0" fmla="*/ 0 h 6892926"/>
              <a:gd name="connsiteX1" fmla="*/ 4502603 w 4502603"/>
              <a:gd name="connsiteY1" fmla="*/ 3013 h 6892926"/>
              <a:gd name="connsiteX2" fmla="*/ 4290451 w 4502603"/>
              <a:gd name="connsiteY2" fmla="*/ 6892926 h 6892926"/>
              <a:gd name="connsiteX3" fmla="*/ 0 w 4502603"/>
              <a:gd name="connsiteY3" fmla="*/ 6892926 h 6892926"/>
              <a:gd name="connsiteX4" fmla="*/ 745055 w 4502603"/>
              <a:gd name="connsiteY4" fmla="*/ 0 h 6892926"/>
              <a:gd name="connsiteX0" fmla="*/ 745055 w 4290512"/>
              <a:gd name="connsiteY0" fmla="*/ 9687 h 6902613"/>
              <a:gd name="connsiteX1" fmla="*/ 4283528 w 4290512"/>
              <a:gd name="connsiteY1" fmla="*/ 0 h 6902613"/>
              <a:gd name="connsiteX2" fmla="*/ 4290451 w 4290512"/>
              <a:gd name="connsiteY2" fmla="*/ 6902613 h 6902613"/>
              <a:gd name="connsiteX3" fmla="*/ 0 w 4290512"/>
              <a:gd name="connsiteY3" fmla="*/ 6902613 h 6902613"/>
              <a:gd name="connsiteX4" fmla="*/ 745055 w 4290512"/>
              <a:gd name="connsiteY4" fmla="*/ 9687 h 690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512" h="6902613">
                <a:moveTo>
                  <a:pt x="745055" y="9687"/>
                </a:moveTo>
                <a:lnTo>
                  <a:pt x="4283528" y="0"/>
                </a:lnTo>
                <a:cubicBezTo>
                  <a:pt x="4282660" y="2296638"/>
                  <a:pt x="4291319" y="4605975"/>
                  <a:pt x="4290451" y="6902613"/>
                </a:cubicBezTo>
                <a:lnTo>
                  <a:pt x="0" y="6902613"/>
                </a:lnTo>
                <a:lnTo>
                  <a:pt x="745055" y="9687"/>
                </a:lnTo>
                <a:close/>
              </a:path>
            </a:pathLst>
          </a:custGeom>
        </p:spPr>
        <p:txBody>
          <a:bodyPr wrap="square">
            <a:noAutofit/>
          </a:bodyPr>
          <a:lstStyle/>
          <a:p>
            <a:r>
              <a:rPr lang="en-GB"/>
              <a:t>Click icon to add picture</a:t>
            </a:r>
            <a:endParaRPr lang="en-US" dirty="0"/>
          </a:p>
        </p:txBody>
      </p:sp>
      <p:sp>
        <p:nvSpPr>
          <p:cNvPr id="4" name="Text Placeholder 24">
            <a:extLst>
              <a:ext uri="{FF2B5EF4-FFF2-40B4-BE49-F238E27FC236}">
                <a16:creationId xmlns:a16="http://schemas.microsoft.com/office/drawing/2014/main" id="{B9E79789-D243-8B4F-B13E-F31DA5B736B2}"/>
              </a:ext>
            </a:extLst>
          </p:cNvPr>
          <p:cNvSpPr>
            <a:spLocks noGrp="1"/>
          </p:cNvSpPr>
          <p:nvPr>
            <p:ph type="body" sz="quarter" idx="11" hasCustomPrompt="1"/>
          </p:nvPr>
        </p:nvSpPr>
        <p:spPr>
          <a:xfrm>
            <a:off x="828000" y="720000"/>
            <a:ext cx="5997771" cy="1413600"/>
          </a:xfrm>
          <a:ln>
            <a:noFill/>
          </a:ln>
        </p:spPr>
        <p:txBody>
          <a:bodyPr lIns="0" tIns="0" rIns="0" bIns="0" anchor="t" anchorCtr="0">
            <a:noAutofit/>
          </a:bodyPr>
          <a:lstStyle>
            <a:lvl1pPr marL="0" indent="0" algn="l">
              <a:lnSpc>
                <a:spcPts val="3600"/>
              </a:lnSpc>
              <a:spcBef>
                <a:spcPts val="0"/>
              </a:spcBef>
              <a:buNone/>
              <a:defRPr sz="3600" b="0" i="0" cap="all" baseline="0">
                <a:solidFill>
                  <a:schemeClr val="accent3"/>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Content Placeholder 2">
            <a:extLst>
              <a:ext uri="{FF2B5EF4-FFF2-40B4-BE49-F238E27FC236}">
                <a16:creationId xmlns:a16="http://schemas.microsoft.com/office/drawing/2014/main" id="{DAE588E0-2C17-1348-9CE0-FAF8BECBD6E0}"/>
              </a:ext>
            </a:extLst>
          </p:cNvPr>
          <p:cNvSpPr>
            <a:spLocks noGrp="1"/>
          </p:cNvSpPr>
          <p:nvPr>
            <p:ph idx="1"/>
          </p:nvPr>
        </p:nvSpPr>
        <p:spPr>
          <a:xfrm>
            <a:off x="828000" y="2160000"/>
            <a:ext cx="5395046" cy="1058822"/>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6" name="Text Placeholder 7">
            <a:extLst>
              <a:ext uri="{FF2B5EF4-FFF2-40B4-BE49-F238E27FC236}">
                <a16:creationId xmlns:a16="http://schemas.microsoft.com/office/drawing/2014/main" id="{01D82841-15D5-CF41-B254-127F7F1CF27F}"/>
              </a:ext>
            </a:extLst>
          </p:cNvPr>
          <p:cNvSpPr>
            <a:spLocks noGrp="1"/>
          </p:cNvSpPr>
          <p:nvPr>
            <p:ph type="body" sz="quarter" idx="13"/>
          </p:nvPr>
        </p:nvSpPr>
        <p:spPr>
          <a:xfrm>
            <a:off x="828000" y="3292355"/>
            <a:ext cx="5395046" cy="2710880"/>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34314221"/>
      </p:ext>
    </p:extLst>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CD8964-F220-A44F-A3CF-0CEDDF6BE69B}"/>
              </a:ext>
            </a:extLst>
          </p:cNvPr>
          <p:cNvSpPr/>
          <p:nvPr userDrawn="1"/>
        </p:nvSpPr>
        <p:spPr>
          <a:xfrm>
            <a:off x="-36000" y="-36000"/>
            <a:ext cx="12240000" cy="6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Text Placeholder 13">
            <a:extLst>
              <a:ext uri="{FF2B5EF4-FFF2-40B4-BE49-F238E27FC236}">
                <a16:creationId xmlns:a16="http://schemas.microsoft.com/office/drawing/2014/main" id="{97813111-A597-E04B-A3B2-685828284843}"/>
              </a:ext>
            </a:extLst>
          </p:cNvPr>
          <p:cNvSpPr>
            <a:spLocks noGrp="1"/>
          </p:cNvSpPr>
          <p:nvPr>
            <p:ph type="body" sz="quarter" idx="10" hasCustomPrompt="1"/>
          </p:nvPr>
        </p:nvSpPr>
        <p:spPr>
          <a:xfrm>
            <a:off x="7680000" y="2383201"/>
            <a:ext cx="4024869" cy="2430100"/>
          </a:xfrm>
        </p:spPr>
        <p:txBody>
          <a:bodyPr lIns="0" tIns="0" rIns="0">
            <a:noAutofit/>
          </a:bodyPr>
          <a:lstStyle>
            <a:lvl1pPr marL="0" indent="0" algn="l">
              <a:lnSpc>
                <a:spcPts val="3000"/>
              </a:lnSpc>
              <a:spcBef>
                <a:spcPts val="0"/>
              </a:spcBef>
              <a:buNone/>
              <a:defRPr sz="2800" b="0" i="0">
                <a:solidFill>
                  <a:schemeClr val="bg1"/>
                </a:solidFill>
                <a:latin typeface="Century Schoolbook" panose="02040604050505020304" pitchFamily="18" charset="0"/>
              </a:defRPr>
            </a:lvl1pPr>
          </a:lstStyle>
          <a:p>
            <a:pPr lvl="0"/>
            <a:r>
              <a:rPr lang="en-GB" dirty="0"/>
              <a:t>“Click to edit Master text styles”</a:t>
            </a:r>
          </a:p>
        </p:txBody>
      </p:sp>
      <p:sp>
        <p:nvSpPr>
          <p:cNvPr id="5" name="Picture Placeholder 21">
            <a:extLst>
              <a:ext uri="{FF2B5EF4-FFF2-40B4-BE49-F238E27FC236}">
                <a16:creationId xmlns:a16="http://schemas.microsoft.com/office/drawing/2014/main" id="{C7A3C803-5022-5B43-91A0-2A9F839653DC}"/>
              </a:ext>
            </a:extLst>
          </p:cNvPr>
          <p:cNvSpPr>
            <a:spLocks noGrp="1"/>
          </p:cNvSpPr>
          <p:nvPr>
            <p:ph type="pic" sz="quarter" idx="11"/>
          </p:nvPr>
        </p:nvSpPr>
        <p:spPr>
          <a:xfrm>
            <a:off x="480001" y="-21672"/>
            <a:ext cx="6968671" cy="6879672"/>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503" h="6892926">
                <a:moveTo>
                  <a:pt x="745055" y="0"/>
                </a:moveTo>
                <a:lnTo>
                  <a:pt x="5226503" y="3013"/>
                </a:lnTo>
                <a:lnTo>
                  <a:pt x="4500000" y="6892926"/>
                </a:lnTo>
                <a:lnTo>
                  <a:pt x="0" y="6892926"/>
                </a:lnTo>
                <a:lnTo>
                  <a:pt x="745055" y="0"/>
                </a:lnTo>
                <a:close/>
              </a:path>
            </a:pathLst>
          </a:custGeom>
        </p:spPr>
        <p:txBody>
          <a:bodyPr wrap="square">
            <a:noAutofit/>
          </a:bodyPr>
          <a:lstStyle/>
          <a:p>
            <a:r>
              <a:rPr lang="en-GB" dirty="0"/>
              <a:t>Click icon to add picture</a:t>
            </a:r>
            <a:endParaRPr lang="en-US" dirty="0"/>
          </a:p>
        </p:txBody>
      </p:sp>
      <p:sp>
        <p:nvSpPr>
          <p:cNvPr id="6" name="Text Placeholder 6">
            <a:extLst>
              <a:ext uri="{FF2B5EF4-FFF2-40B4-BE49-F238E27FC236}">
                <a16:creationId xmlns:a16="http://schemas.microsoft.com/office/drawing/2014/main" id="{E3CFF510-1957-EF48-9FB4-694D648A1C2C}"/>
              </a:ext>
            </a:extLst>
          </p:cNvPr>
          <p:cNvSpPr>
            <a:spLocks noGrp="1"/>
          </p:cNvSpPr>
          <p:nvPr>
            <p:ph type="body" sz="quarter" idx="13"/>
          </p:nvPr>
        </p:nvSpPr>
        <p:spPr>
          <a:xfrm>
            <a:off x="7679267" y="4813300"/>
            <a:ext cx="4024871" cy="966398"/>
          </a:xfr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800">
                <a:solidFill>
                  <a:schemeClr val="bg1"/>
                </a:solidFill>
              </a:defRPr>
            </a:lvl1p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edit Master text styles</a:t>
            </a:r>
          </a:p>
        </p:txBody>
      </p:sp>
    </p:spTree>
    <p:extLst>
      <p:ext uri="{BB962C8B-B14F-4D97-AF65-F5344CB8AC3E}">
        <p14:creationId xmlns:p14="http://schemas.microsoft.com/office/powerpoint/2010/main" val="3397242518"/>
      </p:ext>
    </p:extLst>
  </p:cSld>
  <p:clrMapOvr>
    <a:masterClrMapping/>
  </p:clrMapOvr>
  <p:transition spd="slow">
    <p:cover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solidFill>
                  <a:schemeClr val="accent3"/>
                </a:solidFill>
              </a:defRPr>
            </a:lvl1pPr>
          </a:lstStyle>
          <a:p>
            <a:r>
              <a:rPr lang="en-GB" dirty="0"/>
              <a:t>Click to edit Master title style</a:t>
            </a:r>
            <a:endParaRPr lang="en-US" dirty="0"/>
          </a:p>
        </p:txBody>
      </p:sp>
      <p:sp>
        <p:nvSpPr>
          <p:cNvPr id="4" name="Content Placeholder 2">
            <a:extLst>
              <a:ext uri="{FF2B5EF4-FFF2-40B4-BE49-F238E27FC236}">
                <a16:creationId xmlns:a16="http://schemas.microsoft.com/office/drawing/2014/main" id="{6E517E1B-1C44-E041-81E3-4C0FD1294195}"/>
              </a:ext>
            </a:extLst>
          </p:cNvPr>
          <p:cNvSpPr>
            <a:spLocks noGrp="1"/>
          </p:cNvSpPr>
          <p:nvPr>
            <p:ph idx="1" hasCustomPrompt="1"/>
          </p:nvPr>
        </p:nvSpPr>
        <p:spPr>
          <a:xfrm>
            <a:off x="827999" y="3038620"/>
            <a:ext cx="10344825" cy="3099379"/>
          </a:xfrm>
        </p:spPr>
        <p:txBody>
          <a:bodyPr lIns="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8">
            <a:extLst>
              <a:ext uri="{FF2B5EF4-FFF2-40B4-BE49-F238E27FC236}">
                <a16:creationId xmlns:a16="http://schemas.microsoft.com/office/drawing/2014/main" id="{540D78CD-8C2D-C443-9CC3-7E95F36D55CF}"/>
              </a:ext>
            </a:extLst>
          </p:cNvPr>
          <p:cNvSpPr>
            <a:spLocks noGrp="1"/>
          </p:cNvSpPr>
          <p:nvPr>
            <p:ph type="body" sz="quarter" idx="15"/>
          </p:nvPr>
        </p:nvSpPr>
        <p:spPr>
          <a:xfrm>
            <a:off x="828000" y="2160000"/>
            <a:ext cx="10344824"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4037401047"/>
      </p:ext>
    </p:extLst>
  </p:cSld>
  <p:clrMapOvr>
    <a:masterClrMapping/>
  </p:clrMapOvr>
  <p:transition spd="slow">
    <p:cover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2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p:nvPr>
        </p:nvSpPr>
        <p:spPr>
          <a:xfrm>
            <a:off x="828000" y="2160000"/>
            <a:ext cx="7355301" cy="4158000"/>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10" name="Picture Placeholder 8">
            <a:extLst>
              <a:ext uri="{FF2B5EF4-FFF2-40B4-BE49-F238E27FC236}">
                <a16:creationId xmlns:a16="http://schemas.microsoft.com/office/drawing/2014/main" id="{F61FBF99-32F4-4745-A811-4CB530A53F93}"/>
              </a:ext>
            </a:extLst>
          </p:cNvPr>
          <p:cNvSpPr>
            <a:spLocks noGrp="1"/>
          </p:cNvSpPr>
          <p:nvPr>
            <p:ph type="pic" sz="quarter" idx="12"/>
          </p:nvPr>
        </p:nvSpPr>
        <p:spPr>
          <a:xfrm>
            <a:off x="8539088" y="2160000"/>
            <a:ext cx="2633738" cy="1861317"/>
          </a:xfrm>
        </p:spPr>
        <p:txBody>
          <a:bodyPr lIns="0" tIns="0" rIns="0" bIns="0">
            <a:noAutofit/>
          </a:bodyPr>
          <a:lstStyle/>
          <a:p>
            <a:endParaRPr lang="en-US" dirty="0"/>
          </a:p>
        </p:txBody>
      </p:sp>
      <p:sp>
        <p:nvSpPr>
          <p:cNvPr id="13" name="Picture Placeholder 8">
            <a:extLst>
              <a:ext uri="{FF2B5EF4-FFF2-40B4-BE49-F238E27FC236}">
                <a16:creationId xmlns:a16="http://schemas.microsoft.com/office/drawing/2014/main" id="{13C04263-D823-5840-8C7D-B826D3119D27}"/>
              </a:ext>
            </a:extLst>
          </p:cNvPr>
          <p:cNvSpPr>
            <a:spLocks noGrp="1"/>
          </p:cNvSpPr>
          <p:nvPr>
            <p:ph type="pic" sz="quarter" idx="16"/>
          </p:nvPr>
        </p:nvSpPr>
        <p:spPr>
          <a:xfrm>
            <a:off x="8539087" y="4230305"/>
            <a:ext cx="2633738" cy="1958298"/>
          </a:xfrm>
        </p:spPr>
        <p:txBody>
          <a:bodyPr lIns="0" tIns="0" rIns="0" bIns="0">
            <a:noAutofit/>
          </a:bodyPr>
          <a:lstStyle/>
          <a:p>
            <a:endParaRPr lang="en-US" dirty="0"/>
          </a:p>
        </p:txBody>
      </p:sp>
      <p:sp>
        <p:nvSpPr>
          <p:cNvPr id="16" name="Title Placeholder 1">
            <a:extLst>
              <a:ext uri="{FF2B5EF4-FFF2-40B4-BE49-F238E27FC236}">
                <a16:creationId xmlns:a16="http://schemas.microsoft.com/office/drawing/2014/main" id="{7124EB64-4F07-0B4F-B3C8-4C18D899606C}"/>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3985924636"/>
      </p:ext>
    </p:extLst>
  </p:cSld>
  <p:clrMapOvr>
    <a:masterClrMapping/>
  </p:clrMapOvr>
  <p:transition spd="slow">
    <p:cover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ullets, 2 picture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3038621"/>
            <a:ext cx="7391403"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391402"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37883065-10EB-AD47-A4FF-3092B87C8A16}"/>
              </a:ext>
            </a:extLst>
          </p:cNvPr>
          <p:cNvSpPr>
            <a:spLocks noGrp="1"/>
          </p:cNvSpPr>
          <p:nvPr>
            <p:ph type="pic" sz="quarter" idx="12"/>
          </p:nvPr>
        </p:nvSpPr>
        <p:spPr>
          <a:xfrm>
            <a:off x="8539088" y="2160000"/>
            <a:ext cx="2633738" cy="1797403"/>
          </a:xfrm>
        </p:spPr>
        <p:txBody>
          <a:bodyPr lIns="0" tIns="0" rIns="0" bIns="0">
            <a:noAutofit/>
          </a:bodyPr>
          <a:lstStyle/>
          <a:p>
            <a:endParaRPr lang="en-US" dirty="0"/>
          </a:p>
        </p:txBody>
      </p:sp>
      <p:sp>
        <p:nvSpPr>
          <p:cNvPr id="10" name="Picture Placeholder 8">
            <a:extLst>
              <a:ext uri="{FF2B5EF4-FFF2-40B4-BE49-F238E27FC236}">
                <a16:creationId xmlns:a16="http://schemas.microsoft.com/office/drawing/2014/main" id="{F7600A08-D724-1041-A954-7849579CDC8F}"/>
              </a:ext>
            </a:extLst>
          </p:cNvPr>
          <p:cNvSpPr>
            <a:spLocks noGrp="1"/>
          </p:cNvSpPr>
          <p:nvPr>
            <p:ph type="pic" sz="quarter" idx="16"/>
          </p:nvPr>
        </p:nvSpPr>
        <p:spPr>
          <a:xfrm>
            <a:off x="8539086" y="4137702"/>
            <a:ext cx="2633739" cy="1958298"/>
          </a:xfrm>
        </p:spPr>
        <p:txBody>
          <a:bodyPr lIns="0" tIns="0" rIns="0" bIns="0">
            <a:noAutofit/>
          </a:bodyPr>
          <a:lstStyle/>
          <a:p>
            <a:endParaRPr lang="en-US" dirty="0"/>
          </a:p>
        </p:txBody>
      </p:sp>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1461725108"/>
      </p:ext>
    </p:extLst>
  </p:cSld>
  <p:clrMapOvr>
    <a:masterClrMapping/>
  </p:clrMapOvr>
  <p:transition spd="slow">
    <p:cover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s, media">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96DA5C2-120E-1A4D-B42C-D378111A30C3}"/>
              </a:ext>
            </a:extLst>
          </p:cNvPr>
          <p:cNvSpPr>
            <a:spLocks noGrp="1"/>
          </p:cNvSpPr>
          <p:nvPr>
            <p:ph type="title"/>
          </p:nvPr>
        </p:nvSpPr>
        <p:spPr>
          <a:xfrm>
            <a:off x="827999"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ACE1E6E9-3D94-CE4A-AED4-22115C705604}"/>
              </a:ext>
            </a:extLst>
          </p:cNvPr>
          <p:cNvSpPr>
            <a:spLocks noGrp="1"/>
          </p:cNvSpPr>
          <p:nvPr>
            <p:ph idx="17"/>
          </p:nvPr>
        </p:nvSpPr>
        <p:spPr>
          <a:xfrm>
            <a:off x="6204936" y="2160000"/>
            <a:ext cx="4967890" cy="3935999"/>
          </a:xfrm>
          <a:prstGeom prst="rect">
            <a:avLst/>
          </a:prstGeom>
        </p:spPr>
        <p:txBody>
          <a:bodyPr vert="horz" lIns="91440" tIns="45720" rIns="91440" bIns="45720" rtlCol="0">
            <a:normAutofit/>
          </a:bodyPr>
          <a:lstStyle>
            <a:lvl1pPr>
              <a:lnSpc>
                <a:spcPct val="100000"/>
              </a:lnSpc>
              <a:spcBef>
                <a:spcPts val="0"/>
              </a:spcBef>
              <a:buFont typeface="+mj-lt"/>
              <a:buNone/>
              <a:defRPr sz="1800"/>
            </a:lvl1pPr>
            <a:lvl2pPr>
              <a:spcBef>
                <a:spcPts val="0"/>
              </a:spcBef>
              <a:defRPr sz="1600"/>
            </a:lvl2pPr>
            <a:lvl3pPr>
              <a:spcBef>
                <a:spcPts val="0"/>
              </a:spcBef>
              <a:defRPr sz="14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5" name="Text Placeholder 8">
            <a:extLst>
              <a:ext uri="{FF2B5EF4-FFF2-40B4-BE49-F238E27FC236}">
                <a16:creationId xmlns:a16="http://schemas.microsoft.com/office/drawing/2014/main" id="{15D71349-57BC-004D-BF2F-ED5C35A16691}"/>
              </a:ext>
            </a:extLst>
          </p:cNvPr>
          <p:cNvSpPr>
            <a:spLocks noGrp="1"/>
          </p:cNvSpPr>
          <p:nvPr>
            <p:ph type="body" sz="quarter" idx="15"/>
          </p:nvPr>
        </p:nvSpPr>
        <p:spPr>
          <a:xfrm>
            <a:off x="828000" y="2160000"/>
            <a:ext cx="4967889"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
        <p:nvSpPr>
          <p:cNvPr id="6" name="Text Placeholder 2">
            <a:extLst>
              <a:ext uri="{FF2B5EF4-FFF2-40B4-BE49-F238E27FC236}">
                <a16:creationId xmlns:a16="http://schemas.microsoft.com/office/drawing/2014/main" id="{5489C3FE-36AD-CF4D-ADC4-E08E9C857884}"/>
              </a:ext>
            </a:extLst>
          </p:cNvPr>
          <p:cNvSpPr>
            <a:spLocks noGrp="1"/>
          </p:cNvSpPr>
          <p:nvPr>
            <p:ph idx="1" hasCustomPrompt="1"/>
          </p:nvPr>
        </p:nvSpPr>
        <p:spPr>
          <a:xfrm>
            <a:off x="828000" y="3038621"/>
            <a:ext cx="4967889" cy="3057377"/>
          </a:xfrm>
          <a:prstGeom prst="rect">
            <a:avLst/>
          </a:prstGeom>
        </p:spPr>
        <p:txBody>
          <a:bodyPr vert="horz" lIns="0" tIns="0" rIns="0" bIns="0" rtlCol="0">
            <a:noAutofit/>
          </a:bodyPr>
          <a:lstStyle>
            <a:lvl1pPr>
              <a:lnSpc>
                <a:spcPct val="100000"/>
              </a:lnSpc>
              <a:spcBef>
                <a:spcPts val="0"/>
              </a:spcBef>
              <a:defRPr sz="2000"/>
            </a:lvl1pPr>
            <a:lvl2pPr>
              <a:spcBef>
                <a:spcPts val="0"/>
              </a:spcBef>
              <a:defRPr sz="1800"/>
            </a:lvl2pPr>
            <a:lvl3pPr>
              <a:spcBef>
                <a:spcPts val="0"/>
              </a:spcBef>
              <a:defRPr sz="1600"/>
            </a:lvl3pPr>
            <a:lvl4pPr>
              <a:spcBef>
                <a:spcPts val="0"/>
              </a:spcBef>
              <a:defRPr sz="1400"/>
            </a:lvl4pPr>
            <a:lvl5pPr indent="-180000">
              <a:spcBef>
                <a:spcPts val="0"/>
              </a:spcBef>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982300"/>
      </p:ext>
    </p:extLst>
  </p:cSld>
  <p:clrMapOvr>
    <a:masterClrMapping/>
  </p:clrMapOvr>
  <p:transition spd="slow">
    <p:cover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s, 2 pictures">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5BB1F46-DB67-E040-9EDE-DAA3EC7A709F}"/>
              </a:ext>
            </a:extLst>
          </p:cNvPr>
          <p:cNvSpPr>
            <a:spLocks noGrp="1"/>
          </p:cNvSpPr>
          <p:nvPr>
            <p:ph type="pic" sz="quarter" idx="12"/>
          </p:nvPr>
        </p:nvSpPr>
        <p:spPr>
          <a:xfrm>
            <a:off x="8539088" y="2177115"/>
            <a:ext cx="2633738" cy="1861317"/>
          </a:xfrm>
        </p:spPr>
        <p:txBody>
          <a:bodyPr lIns="0" tIns="0" rIns="0" bIns="0">
            <a:noAutofit/>
          </a:bodyPr>
          <a:lstStyle/>
          <a:p>
            <a:endParaRPr lang="en-US" dirty="0"/>
          </a:p>
        </p:txBody>
      </p:sp>
      <p:sp>
        <p:nvSpPr>
          <p:cNvPr id="7" name="Text Placeholder 2">
            <a:extLst>
              <a:ext uri="{FF2B5EF4-FFF2-40B4-BE49-F238E27FC236}">
                <a16:creationId xmlns:a16="http://schemas.microsoft.com/office/drawing/2014/main" id="{9F9AE383-D052-8442-8BD3-3D9A1F10030C}"/>
              </a:ext>
            </a:extLst>
          </p:cNvPr>
          <p:cNvSpPr>
            <a:spLocks noGrp="1"/>
          </p:cNvSpPr>
          <p:nvPr>
            <p:ph idx="1" hasCustomPrompt="1"/>
          </p:nvPr>
        </p:nvSpPr>
        <p:spPr>
          <a:xfrm>
            <a:off x="828000" y="2605034"/>
            <a:ext cx="7292924" cy="1375872"/>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9" name="Text Placeholder 8">
            <a:extLst>
              <a:ext uri="{FF2B5EF4-FFF2-40B4-BE49-F238E27FC236}">
                <a16:creationId xmlns:a16="http://schemas.microsoft.com/office/drawing/2014/main" id="{E42C31BD-448D-D14C-A4E4-887CFB0DE29E}"/>
              </a:ext>
            </a:extLst>
          </p:cNvPr>
          <p:cNvSpPr>
            <a:spLocks noGrp="1"/>
          </p:cNvSpPr>
          <p:nvPr>
            <p:ph type="body" sz="quarter" idx="15"/>
          </p:nvPr>
        </p:nvSpPr>
        <p:spPr>
          <a:xfrm>
            <a:off x="828000" y="2160000"/>
            <a:ext cx="7292925"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8" name="Picture Placeholder 8">
            <a:extLst>
              <a:ext uri="{FF2B5EF4-FFF2-40B4-BE49-F238E27FC236}">
                <a16:creationId xmlns:a16="http://schemas.microsoft.com/office/drawing/2014/main" id="{12B60055-55CF-1F4A-BDF9-B514AFF82F7D}"/>
              </a:ext>
            </a:extLst>
          </p:cNvPr>
          <p:cNvSpPr>
            <a:spLocks noGrp="1"/>
          </p:cNvSpPr>
          <p:nvPr>
            <p:ph type="pic" sz="quarter" idx="16"/>
          </p:nvPr>
        </p:nvSpPr>
        <p:spPr>
          <a:xfrm>
            <a:off x="8539086" y="4218731"/>
            <a:ext cx="2633739" cy="1958298"/>
          </a:xfrm>
        </p:spPr>
        <p:txBody>
          <a:bodyPr lIns="0" tIns="0" rIns="0" bIns="0">
            <a:noAutofit/>
          </a:bodyPr>
          <a:lstStyle/>
          <a:p>
            <a:endParaRPr lang="en-US" dirty="0"/>
          </a:p>
        </p:txBody>
      </p:sp>
      <p:sp>
        <p:nvSpPr>
          <p:cNvPr id="10" name="Text Placeholder 2">
            <a:extLst>
              <a:ext uri="{FF2B5EF4-FFF2-40B4-BE49-F238E27FC236}">
                <a16:creationId xmlns:a16="http://schemas.microsoft.com/office/drawing/2014/main" id="{6D9C5C72-C1A9-5C4B-95EF-D0B312E340AC}"/>
              </a:ext>
            </a:extLst>
          </p:cNvPr>
          <p:cNvSpPr>
            <a:spLocks noGrp="1"/>
          </p:cNvSpPr>
          <p:nvPr>
            <p:ph idx="17" hasCustomPrompt="1"/>
          </p:nvPr>
        </p:nvSpPr>
        <p:spPr>
          <a:xfrm>
            <a:off x="828000" y="4532404"/>
            <a:ext cx="7292928" cy="1603669"/>
          </a:xfrm>
          <a:prstGeom prst="rect">
            <a:avLst/>
          </a:prstGeom>
        </p:spPr>
        <p:txBody>
          <a:bodyPr vert="horz" lIns="0" tIns="0" rIns="0" bIns="0" rtlCol="0">
            <a:noAutofit/>
          </a:bodyPr>
          <a:lstStyle>
            <a:lvl1pPr>
              <a:lnSpc>
                <a:spcPct val="100000"/>
              </a:lnSpc>
              <a:spcBef>
                <a:spcPts val="0"/>
              </a:spcBef>
              <a:defRPr sz="1800"/>
            </a:lvl1pPr>
            <a:lvl2pPr>
              <a:spcBef>
                <a:spcPts val="0"/>
              </a:spcBef>
              <a:defRPr sz="1600"/>
            </a:lvl2pPr>
            <a:lvl3pPr>
              <a:defRPr sz="1400"/>
            </a:lvl3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p:txBody>
      </p:sp>
      <p:sp>
        <p:nvSpPr>
          <p:cNvPr id="11" name="Text Placeholder 8">
            <a:extLst>
              <a:ext uri="{FF2B5EF4-FFF2-40B4-BE49-F238E27FC236}">
                <a16:creationId xmlns:a16="http://schemas.microsoft.com/office/drawing/2014/main" id="{1596CCD1-C1F8-BC40-BCB9-4A80F562FDA8}"/>
              </a:ext>
            </a:extLst>
          </p:cNvPr>
          <p:cNvSpPr>
            <a:spLocks noGrp="1"/>
          </p:cNvSpPr>
          <p:nvPr>
            <p:ph type="body" sz="quarter" idx="18"/>
          </p:nvPr>
        </p:nvSpPr>
        <p:spPr>
          <a:xfrm>
            <a:off x="828000" y="4046400"/>
            <a:ext cx="7292927" cy="445034"/>
          </a:xfrm>
        </p:spPr>
        <p:txBody>
          <a:bodyPr>
            <a:noAutofit/>
          </a:bodyPr>
          <a:lstStyle>
            <a:lvl1pPr marL="0" indent="0">
              <a:lnSpc>
                <a:spcPts val="2400"/>
              </a:lnSpc>
              <a:spcBef>
                <a:spcPts val="1200"/>
              </a:spcBef>
              <a:buNone/>
              <a:defRPr b="1">
                <a:solidFill>
                  <a:srgbClr val="000000"/>
                </a:solidFill>
              </a:defRPr>
            </a:lvl1pPr>
            <a:lvl2pPr>
              <a:buNone/>
              <a:defRPr/>
            </a:lvl2pPr>
          </a:lstStyle>
          <a:p>
            <a:pPr lvl="0"/>
            <a:r>
              <a:rPr lang="en-GB" dirty="0"/>
              <a:t>Click to edit Master text styles</a:t>
            </a:r>
          </a:p>
        </p:txBody>
      </p:sp>
      <p:sp>
        <p:nvSpPr>
          <p:cNvPr id="2" name="Title 1">
            <a:extLst>
              <a:ext uri="{FF2B5EF4-FFF2-40B4-BE49-F238E27FC236}">
                <a16:creationId xmlns:a16="http://schemas.microsoft.com/office/drawing/2014/main" id="{38C081BE-BA4D-B342-B799-41FE323D42BA}"/>
              </a:ext>
            </a:extLst>
          </p:cNvPr>
          <p:cNvSpPr>
            <a:spLocks noGrp="1"/>
          </p:cNvSpPr>
          <p:nvPr>
            <p:ph type="title"/>
          </p:nvPr>
        </p:nvSpPr>
        <p:spPr/>
        <p:txBody>
          <a:bodyPr>
            <a:noAutofit/>
          </a:bodyPr>
          <a:lstStyle>
            <a:lvl1pPr>
              <a:lnSpc>
                <a:spcPts val="3600"/>
              </a:lnSpc>
              <a:defRPr cap="all" baseline="0"/>
            </a:lvl1pPr>
          </a:lstStyle>
          <a:p>
            <a:r>
              <a:rPr lang="en-GB" dirty="0"/>
              <a:t>Click to edit Master title style</a:t>
            </a:r>
            <a:endParaRPr lang="en-US" dirty="0"/>
          </a:p>
        </p:txBody>
      </p:sp>
    </p:spTree>
    <p:extLst>
      <p:ext uri="{BB962C8B-B14F-4D97-AF65-F5344CB8AC3E}">
        <p14:creationId xmlns:p14="http://schemas.microsoft.com/office/powerpoint/2010/main" val="1649062170"/>
      </p:ext>
    </p:extLst>
  </p:cSld>
  <p:clrMapOvr>
    <a:masterClrMapping/>
  </p:clrMapOvr>
  <p:transition spd="slow">
    <p:cover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oum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485F29-D594-6244-A72B-7533E0AFB886}"/>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6" name="Text Placeholder 3">
            <a:extLst>
              <a:ext uri="{FF2B5EF4-FFF2-40B4-BE49-F238E27FC236}">
                <a16:creationId xmlns:a16="http://schemas.microsoft.com/office/drawing/2014/main" id="{0A0BC1F6-3662-434C-854C-6C0163D1E32C}"/>
              </a:ext>
            </a:extLst>
          </p:cNvPr>
          <p:cNvSpPr>
            <a:spLocks noGrp="1"/>
          </p:cNvSpPr>
          <p:nvPr>
            <p:ph type="body" sz="quarter" idx="10"/>
          </p:nvPr>
        </p:nvSpPr>
        <p:spPr>
          <a:xfrm>
            <a:off x="6204936" y="2663824"/>
            <a:ext cx="4967889" cy="35750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7">
            <a:extLst>
              <a:ext uri="{FF2B5EF4-FFF2-40B4-BE49-F238E27FC236}">
                <a16:creationId xmlns:a16="http://schemas.microsoft.com/office/drawing/2014/main" id="{B05A3E40-CCC2-7845-B72A-40A2BF2AB4C3}"/>
              </a:ext>
            </a:extLst>
          </p:cNvPr>
          <p:cNvSpPr>
            <a:spLocks noGrp="1"/>
          </p:cNvSpPr>
          <p:nvPr>
            <p:ph type="body" sz="quarter" idx="11"/>
          </p:nvPr>
        </p:nvSpPr>
        <p:spPr>
          <a:xfrm>
            <a:off x="828675" y="2663825"/>
            <a:ext cx="4967288" cy="357505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0DFA4BFC-9120-8445-A023-51336F60C9EC}"/>
              </a:ext>
            </a:extLst>
          </p:cNvPr>
          <p:cNvSpPr>
            <a:spLocks noGrp="1"/>
          </p:cNvSpPr>
          <p:nvPr>
            <p:ph type="body" sz="quarter" idx="12"/>
          </p:nvPr>
        </p:nvSpPr>
        <p:spPr>
          <a:xfrm>
            <a:off x="828000" y="2160000"/>
            <a:ext cx="4967288" cy="530225"/>
          </a:xfrm>
        </p:spPr>
        <p:txBody>
          <a:bodyPr/>
          <a:lstStyle>
            <a:lvl1pPr marL="0" indent="0">
              <a:buNone/>
              <a:defRPr b="1"/>
            </a:lvl1pPr>
          </a:lstStyle>
          <a:p>
            <a:pPr lvl="0"/>
            <a:r>
              <a:rPr lang="en-GB" dirty="0"/>
              <a:t>Click to edit Master text styles</a:t>
            </a:r>
          </a:p>
        </p:txBody>
      </p:sp>
      <p:sp>
        <p:nvSpPr>
          <p:cNvPr id="10" name="Text Placeholder 2">
            <a:extLst>
              <a:ext uri="{FF2B5EF4-FFF2-40B4-BE49-F238E27FC236}">
                <a16:creationId xmlns:a16="http://schemas.microsoft.com/office/drawing/2014/main" id="{969C7DCD-EC20-7B4D-8B62-E5EF49410661}"/>
              </a:ext>
            </a:extLst>
          </p:cNvPr>
          <p:cNvSpPr>
            <a:spLocks noGrp="1"/>
          </p:cNvSpPr>
          <p:nvPr>
            <p:ph type="body" sz="quarter" idx="13"/>
          </p:nvPr>
        </p:nvSpPr>
        <p:spPr>
          <a:xfrm>
            <a:off x="6205537" y="2160000"/>
            <a:ext cx="4967288" cy="530225"/>
          </a:xfrm>
        </p:spPr>
        <p:txBody>
          <a:bodyPr/>
          <a:lstStyle>
            <a:lvl1pPr marL="0" indent="0">
              <a:buNone/>
              <a:defRPr b="1"/>
            </a:lvl1pPr>
          </a:lstStyle>
          <a:p>
            <a:pPr lvl="0"/>
            <a:r>
              <a:rPr lang="en-GB" dirty="0"/>
              <a:t>Click to edit Master text styles</a:t>
            </a:r>
          </a:p>
        </p:txBody>
      </p:sp>
    </p:spTree>
    <p:extLst>
      <p:ext uri="{BB962C8B-B14F-4D97-AF65-F5344CB8AC3E}">
        <p14:creationId xmlns:p14="http://schemas.microsoft.com/office/powerpoint/2010/main" val="1602311352"/>
      </p:ext>
    </p:extLst>
  </p:cSld>
  <p:clrMapOvr>
    <a:masterClrMapping/>
  </p:clrMapOvr>
  <p:transition spd="slow">
    <p:cover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C8328-6CA2-FB45-803F-C2F1E0EC7B89}"/>
              </a:ext>
            </a:extLst>
          </p:cNvPr>
          <p:cNvSpPr/>
          <p:nvPr userDrawn="1"/>
        </p:nvSpPr>
        <p:spPr>
          <a:xfrm>
            <a:off x="-36000" y="-36000"/>
            <a:ext cx="12240000" cy="69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bject 5">
            <a:extLst>
              <a:ext uri="{FF2B5EF4-FFF2-40B4-BE49-F238E27FC236}">
                <a16:creationId xmlns:a16="http://schemas.microsoft.com/office/drawing/2014/main" id="{0FE55BC5-0F7C-DE4C-A626-C7AA8EA687CB}"/>
              </a:ext>
            </a:extLst>
          </p:cNvPr>
          <p:cNvSpPr txBox="1"/>
          <p:nvPr userDrawn="1"/>
        </p:nvSpPr>
        <p:spPr>
          <a:xfrm>
            <a:off x="0" y="5180056"/>
            <a:ext cx="12192000" cy="369332"/>
          </a:xfrm>
          <a:prstGeom prst="rect">
            <a:avLst/>
          </a:prstGeom>
        </p:spPr>
        <p:txBody>
          <a:bodyPr vert="horz" wrap="square" lIns="0" tIns="0" rIns="0" bIns="0" rtlCol="0">
            <a:spAutoFit/>
          </a:bodyPr>
          <a:lstStyle/>
          <a:p>
            <a:pPr marL="12700" algn="ctr">
              <a:lnSpc>
                <a:spcPct val="100000"/>
              </a:lnSpc>
              <a:spcBef>
                <a:spcPts val="100"/>
              </a:spcBef>
            </a:pPr>
            <a:r>
              <a:rPr sz="2400" b="0" spc="-5" dirty="0">
                <a:solidFill>
                  <a:srgbClr val="FFFFFF"/>
                </a:solidFill>
                <a:latin typeface="Century Schoolbook" panose="02040604050505020304" pitchFamily="18" charset="0"/>
                <a:cs typeface="Arial"/>
              </a:rPr>
              <a:t>kent.ac.uk</a:t>
            </a:r>
            <a:endParaRPr sz="2400" b="0" dirty="0">
              <a:latin typeface="Century Schoolbook" panose="02040604050505020304" pitchFamily="18" charset="0"/>
              <a:cs typeface="Arial"/>
            </a:endParaRPr>
          </a:p>
        </p:txBody>
      </p:sp>
      <p:sp>
        <p:nvSpPr>
          <p:cNvPr id="5" name="TextBox 4">
            <a:extLst>
              <a:ext uri="{FF2B5EF4-FFF2-40B4-BE49-F238E27FC236}">
                <a16:creationId xmlns:a16="http://schemas.microsoft.com/office/drawing/2014/main" id="{824A9A3D-E81A-E846-A066-66AEB6E5CC4D}"/>
              </a:ext>
            </a:extLst>
          </p:cNvPr>
          <p:cNvSpPr txBox="1"/>
          <p:nvPr userDrawn="1"/>
        </p:nvSpPr>
        <p:spPr>
          <a:xfrm>
            <a:off x="1" y="3240000"/>
            <a:ext cx="12192001" cy="1159163"/>
          </a:xfrm>
          <a:prstGeom prst="rect">
            <a:avLst/>
          </a:prstGeom>
          <a:noFill/>
        </p:spPr>
        <p:txBody>
          <a:bodyPr wrap="square" lIns="0" tIns="0" rIns="0" bIns="0" rtlCol="0" anchor="t" anchorCtr="0">
            <a:noAutofit/>
          </a:bodyPr>
          <a:lstStyle/>
          <a:p>
            <a:pPr algn="ctr">
              <a:lnSpc>
                <a:spcPts val="4000"/>
              </a:lnSpc>
            </a:pPr>
            <a:r>
              <a:rPr lang="en-US" sz="4000" b="0" i="0" cap="all" baseline="0" dirty="0">
                <a:solidFill>
                  <a:schemeClr val="bg1"/>
                </a:solidFill>
                <a:latin typeface="Century Schoolbook" panose="02040604050505020304" pitchFamily="18" charset="0"/>
              </a:rPr>
              <a:t>Questions</a:t>
            </a:r>
          </a:p>
        </p:txBody>
      </p:sp>
      <p:pic>
        <p:nvPicPr>
          <p:cNvPr id="6" name="Picture 5">
            <a:extLst>
              <a:ext uri="{FF2B5EF4-FFF2-40B4-BE49-F238E27FC236}">
                <a16:creationId xmlns:a16="http://schemas.microsoft.com/office/drawing/2014/main" id="{5EDD7ED3-9DD0-EE44-8E57-05B8035B3874}"/>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7" name="Picture 6" descr="Uok_Logo_white.eps">
            <a:extLst>
              <a:ext uri="{FF2B5EF4-FFF2-40B4-BE49-F238E27FC236}">
                <a16:creationId xmlns:a16="http://schemas.microsoft.com/office/drawing/2014/main" id="{113F707B-DE73-DC4A-BE1F-6FC4FC5AA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Tree>
    <p:extLst>
      <p:ext uri="{BB962C8B-B14F-4D97-AF65-F5344CB8AC3E}">
        <p14:creationId xmlns:p14="http://schemas.microsoft.com/office/powerpoint/2010/main" val="28881585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EE6EC0-1252-5E48-9760-AC5CA6E02C24}"/>
              </a:ext>
            </a:extLst>
          </p:cNvPr>
          <p:cNvSpPr/>
          <p:nvPr userDrawn="1"/>
        </p:nvSpPr>
        <p:spPr>
          <a:xfrm>
            <a:off x="-36000" y="-36000"/>
            <a:ext cx="12240000" cy="69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05CB197-058A-FA46-AC33-AC8A87ADF653}"/>
              </a:ext>
            </a:extLst>
          </p:cNvPr>
          <p:cNvPicPr>
            <a:picLocks noChangeAspect="1"/>
          </p:cNvPicPr>
          <p:nvPr userDrawn="1"/>
        </p:nvPicPr>
        <p:blipFill>
          <a:blip r:embed="rId2"/>
          <a:stretch>
            <a:fillRect/>
          </a:stretch>
        </p:blipFill>
        <p:spPr>
          <a:xfrm>
            <a:off x="2313734" y="6042967"/>
            <a:ext cx="7564532" cy="232159"/>
          </a:xfrm>
          <a:prstGeom prst="rect">
            <a:avLst/>
          </a:prstGeom>
        </p:spPr>
      </p:pic>
      <p:pic>
        <p:nvPicPr>
          <p:cNvPr id="6" name="Picture 5" descr="Uok_Logo_white.eps">
            <a:extLst>
              <a:ext uri="{FF2B5EF4-FFF2-40B4-BE49-F238E27FC236}">
                <a16:creationId xmlns:a16="http://schemas.microsoft.com/office/drawing/2014/main" id="{ABCDC0E2-DDDF-0B48-9A2F-D421485C01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8306" y="1193658"/>
            <a:ext cx="1539994" cy="835067"/>
          </a:xfrm>
          <a:prstGeom prst="rect">
            <a:avLst/>
          </a:prstGeom>
        </p:spPr>
      </p:pic>
      <p:sp>
        <p:nvSpPr>
          <p:cNvPr id="11" name="object 5">
            <a:extLst>
              <a:ext uri="{FF2B5EF4-FFF2-40B4-BE49-F238E27FC236}">
                <a16:creationId xmlns:a16="http://schemas.microsoft.com/office/drawing/2014/main" id="{3108529C-5DAC-3B46-882A-D7454D79877F}"/>
              </a:ext>
            </a:extLst>
          </p:cNvPr>
          <p:cNvSpPr txBox="1"/>
          <p:nvPr userDrawn="1"/>
        </p:nvSpPr>
        <p:spPr>
          <a:xfrm>
            <a:off x="0" y="3240000"/>
            <a:ext cx="12192000" cy="628377"/>
          </a:xfrm>
          <a:prstGeom prst="rect">
            <a:avLst/>
          </a:prstGeom>
        </p:spPr>
        <p:txBody>
          <a:bodyPr vert="horz" wrap="square" lIns="0" tIns="0" rIns="0" bIns="0" rtlCol="0">
            <a:noAutofit/>
          </a:bodyPr>
          <a:lstStyle/>
          <a:p>
            <a:pPr marL="0" algn="ctr">
              <a:lnSpc>
                <a:spcPts val="4000"/>
              </a:lnSpc>
              <a:spcBef>
                <a:spcPts val="0"/>
              </a:spcBef>
            </a:pPr>
            <a:r>
              <a:rPr sz="4000" b="0" spc="-5" dirty="0" err="1">
                <a:solidFill>
                  <a:schemeClr val="bg1"/>
                </a:solidFill>
                <a:latin typeface="Century Schoolbook" panose="02040604050505020304" pitchFamily="18" charset="0"/>
                <a:cs typeface="Arial"/>
              </a:rPr>
              <a:t>kent.a.uk</a:t>
            </a:r>
            <a:endParaRPr sz="4000" b="0" dirty="0">
              <a:solidFill>
                <a:schemeClr val="bg1"/>
              </a:solidFill>
              <a:latin typeface="Century Schoolbook" panose="02040604050505020304" pitchFamily="18" charset="0"/>
              <a:cs typeface="Arial"/>
            </a:endParaRPr>
          </a:p>
        </p:txBody>
      </p:sp>
    </p:spTree>
    <p:extLst>
      <p:ext uri="{BB962C8B-B14F-4D97-AF65-F5344CB8AC3E}">
        <p14:creationId xmlns:p14="http://schemas.microsoft.com/office/powerpoint/2010/main" val="42008040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2BE124-0FDC-C245-BA58-B547C6E4C441}"/>
              </a:ext>
            </a:extLst>
          </p:cNvPr>
          <p:cNvSpPr/>
          <p:nvPr userDrawn="1"/>
        </p:nvSpPr>
        <p:spPr>
          <a:xfrm>
            <a:off x="-36000" y="-36000"/>
            <a:ext cx="12240000" cy="69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350"/>
          </a:p>
        </p:txBody>
      </p:sp>
      <p:sp>
        <p:nvSpPr>
          <p:cNvPr id="4" name="Media Placeholder 15">
            <a:extLst>
              <a:ext uri="{FF2B5EF4-FFF2-40B4-BE49-F238E27FC236}">
                <a16:creationId xmlns:a16="http://schemas.microsoft.com/office/drawing/2014/main" id="{F9A82496-D72B-514A-B028-8C6821DEE5C4}"/>
              </a:ext>
            </a:extLst>
          </p:cNvPr>
          <p:cNvSpPr>
            <a:spLocks noGrp="1"/>
          </p:cNvSpPr>
          <p:nvPr>
            <p:ph type="media" sz="quarter" idx="10"/>
          </p:nvPr>
        </p:nvSpPr>
        <p:spPr>
          <a:xfrm>
            <a:off x="2197100" y="1555750"/>
            <a:ext cx="7797800" cy="4386492"/>
          </a:xfrm>
          <a:custGeom>
            <a:avLst/>
            <a:gdLst>
              <a:gd name="connsiteX0" fmla="*/ 7389198 w 7389198"/>
              <a:gd name="connsiteY0" fmla="*/ 0 h 4373591"/>
              <a:gd name="connsiteX1" fmla="*/ 6750843 w 7389198"/>
              <a:gd name="connsiteY1" fmla="*/ 4373591 h 4373591"/>
              <a:gd name="connsiteX2" fmla="*/ 0 w 7389198"/>
              <a:gd name="connsiteY2" fmla="*/ 4373591 h 4373591"/>
              <a:gd name="connsiteX3" fmla="*/ 646981 w 7389198"/>
              <a:gd name="connsiteY3" fmla="*/ 17253 h 4373591"/>
              <a:gd name="connsiteX0" fmla="*/ 7212706 w 7212706"/>
              <a:gd name="connsiteY0" fmla="*/ 0 h 4380314"/>
              <a:gd name="connsiteX1" fmla="*/ 6574351 w 7212706"/>
              <a:gd name="connsiteY1" fmla="*/ 4373591 h 4380314"/>
              <a:gd name="connsiteX2" fmla="*/ 0 w 7212706"/>
              <a:gd name="connsiteY2" fmla="*/ 4380314 h 4380314"/>
              <a:gd name="connsiteX3" fmla="*/ 470489 w 7212706"/>
              <a:gd name="connsiteY3" fmla="*/ 17253 h 4380314"/>
              <a:gd name="connsiteX4" fmla="*/ 7212706 w 7212706"/>
              <a:gd name="connsiteY4" fmla="*/ 0 h 4380314"/>
              <a:gd name="connsiteX0" fmla="*/ 7045889 w 7045889"/>
              <a:gd name="connsiteY0" fmla="*/ 0 h 4386492"/>
              <a:gd name="connsiteX1" fmla="*/ 6574351 w 7045889"/>
              <a:gd name="connsiteY1" fmla="*/ 4379769 h 4386492"/>
              <a:gd name="connsiteX2" fmla="*/ 0 w 7045889"/>
              <a:gd name="connsiteY2" fmla="*/ 4386492 h 4386492"/>
              <a:gd name="connsiteX3" fmla="*/ 470489 w 7045889"/>
              <a:gd name="connsiteY3" fmla="*/ 23431 h 4386492"/>
              <a:gd name="connsiteX4" fmla="*/ 7045889 w 7045889"/>
              <a:gd name="connsiteY4" fmla="*/ 0 h 43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5889" h="4386492">
                <a:moveTo>
                  <a:pt x="7045889" y="0"/>
                </a:moveTo>
                <a:lnTo>
                  <a:pt x="6574351" y="4379769"/>
                </a:lnTo>
                <a:lnTo>
                  <a:pt x="0" y="4386492"/>
                </a:lnTo>
                <a:lnTo>
                  <a:pt x="470489" y="23431"/>
                </a:lnTo>
                <a:lnTo>
                  <a:pt x="7045889" y="0"/>
                </a:lnTo>
                <a:close/>
              </a:path>
            </a:pathLst>
          </a:custGeom>
        </p:spPr>
        <p:txBody>
          <a:bodyPr wrap="square">
            <a:noAutofit/>
          </a:bodyPr>
          <a:lstStyle/>
          <a:p>
            <a:r>
              <a:rPr lang="en-GB"/>
              <a:t>Click icon to add media</a:t>
            </a:r>
            <a:endParaRPr lang="en-US"/>
          </a:p>
        </p:txBody>
      </p:sp>
      <p:sp>
        <p:nvSpPr>
          <p:cNvPr id="5" name="Text Placeholder 24">
            <a:extLst>
              <a:ext uri="{FF2B5EF4-FFF2-40B4-BE49-F238E27FC236}">
                <a16:creationId xmlns:a16="http://schemas.microsoft.com/office/drawing/2014/main" id="{19E7B3B8-3ACE-DD49-949D-7766C93D28E6}"/>
              </a:ext>
            </a:extLst>
          </p:cNvPr>
          <p:cNvSpPr>
            <a:spLocks noGrp="1"/>
          </p:cNvSpPr>
          <p:nvPr>
            <p:ph type="body" sz="quarter" idx="11"/>
          </p:nvPr>
        </p:nvSpPr>
        <p:spPr>
          <a:xfrm>
            <a:off x="2197099" y="416561"/>
            <a:ext cx="8825031" cy="1026160"/>
          </a:xfrm>
          <a:ln>
            <a:noFill/>
          </a:ln>
        </p:spPr>
        <p:txBody>
          <a:bodyPr lIns="0" tIns="0" rIns="0" bIns="0" anchor="b" anchorCtr="0">
            <a:noAutofit/>
          </a:bodyPr>
          <a:lstStyle>
            <a:lvl1pPr marL="0" indent="0" algn="l">
              <a:lnSpc>
                <a:spcPts val="3600"/>
              </a:lnSpc>
              <a:spcBef>
                <a:spcPts val="0"/>
              </a:spcBef>
              <a:buNone/>
              <a:defRPr sz="3600" b="0" i="0" cap="all" baseline="0">
                <a:solidFill>
                  <a:schemeClr val="bg2"/>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Tree>
    <p:extLst>
      <p:ext uri="{BB962C8B-B14F-4D97-AF65-F5344CB8AC3E}">
        <p14:creationId xmlns:p14="http://schemas.microsoft.com/office/powerpoint/2010/main" val="39577455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edia Large picture">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92A866B7-A07F-D041-B048-D3FBF2C2B447}"/>
              </a:ext>
            </a:extLst>
          </p:cNvPr>
          <p:cNvSpPr>
            <a:spLocks noGrp="1"/>
          </p:cNvSpPr>
          <p:nvPr>
            <p:ph type="pic" sz="quarter" idx="14"/>
          </p:nvPr>
        </p:nvSpPr>
        <p:spPr>
          <a:xfrm>
            <a:off x="6493566" y="1"/>
            <a:ext cx="5720683" cy="6858000"/>
          </a:xfrm>
          <a:custGeom>
            <a:avLst/>
            <a:gdLst>
              <a:gd name="connsiteX0" fmla="*/ 995203 w 5520417"/>
              <a:gd name="connsiteY0" fmla="*/ 0 h 6871253"/>
              <a:gd name="connsiteX1" fmla="*/ 5520417 w 5520417"/>
              <a:gd name="connsiteY1" fmla="*/ 1 h 6871253"/>
              <a:gd name="connsiteX2" fmla="*/ 4500000 w 5520417"/>
              <a:gd name="connsiteY2" fmla="*/ 6871253 h 6871253"/>
              <a:gd name="connsiteX3" fmla="*/ 0 w 5520417"/>
              <a:gd name="connsiteY3" fmla="*/ 6871253 h 6871253"/>
              <a:gd name="connsiteX0" fmla="*/ 995203 w 5226503"/>
              <a:gd name="connsiteY0" fmla="*/ 18660 h 6889913"/>
              <a:gd name="connsiteX1" fmla="*/ 5226503 w 5226503"/>
              <a:gd name="connsiteY1" fmla="*/ 0 h 6889913"/>
              <a:gd name="connsiteX2" fmla="*/ 4500000 w 5226503"/>
              <a:gd name="connsiteY2" fmla="*/ 6889913 h 6889913"/>
              <a:gd name="connsiteX3" fmla="*/ 0 w 5226503"/>
              <a:gd name="connsiteY3" fmla="*/ 6889913 h 6889913"/>
              <a:gd name="connsiteX4" fmla="*/ 995203 w 5226503"/>
              <a:gd name="connsiteY4" fmla="*/ 18660 h 6889913"/>
              <a:gd name="connsiteX0" fmla="*/ 739480 w 5226503"/>
              <a:gd name="connsiteY0" fmla="*/ 34158 h 6889913"/>
              <a:gd name="connsiteX1" fmla="*/ 5226503 w 5226503"/>
              <a:gd name="connsiteY1" fmla="*/ 0 h 6889913"/>
              <a:gd name="connsiteX2" fmla="*/ 4500000 w 5226503"/>
              <a:gd name="connsiteY2" fmla="*/ 6889913 h 6889913"/>
              <a:gd name="connsiteX3" fmla="*/ 0 w 5226503"/>
              <a:gd name="connsiteY3" fmla="*/ 6889913 h 6889913"/>
              <a:gd name="connsiteX4" fmla="*/ 739480 w 5226503"/>
              <a:gd name="connsiteY4" fmla="*/ 34158 h 6889913"/>
              <a:gd name="connsiteX0" fmla="*/ 745055 w 5226503"/>
              <a:gd name="connsiteY0" fmla="*/ 0 h 6892926"/>
              <a:gd name="connsiteX1" fmla="*/ 5226503 w 5226503"/>
              <a:gd name="connsiteY1" fmla="*/ 3013 h 6892926"/>
              <a:gd name="connsiteX2" fmla="*/ 4500000 w 5226503"/>
              <a:gd name="connsiteY2" fmla="*/ 6892926 h 6892926"/>
              <a:gd name="connsiteX3" fmla="*/ 0 w 5226503"/>
              <a:gd name="connsiteY3" fmla="*/ 6892926 h 6892926"/>
              <a:gd name="connsiteX4" fmla="*/ 745055 w 5226503"/>
              <a:gd name="connsiteY4" fmla="*/ 0 h 6892926"/>
              <a:gd name="connsiteX0" fmla="*/ 745055 w 4502603"/>
              <a:gd name="connsiteY0" fmla="*/ 0 h 6892926"/>
              <a:gd name="connsiteX1" fmla="*/ 4502603 w 4502603"/>
              <a:gd name="connsiteY1" fmla="*/ 3013 h 6892926"/>
              <a:gd name="connsiteX2" fmla="*/ 4500000 w 4502603"/>
              <a:gd name="connsiteY2" fmla="*/ 6892926 h 6892926"/>
              <a:gd name="connsiteX3" fmla="*/ 0 w 4502603"/>
              <a:gd name="connsiteY3" fmla="*/ 6892926 h 6892926"/>
              <a:gd name="connsiteX4" fmla="*/ 745055 w 4502603"/>
              <a:gd name="connsiteY4" fmla="*/ 0 h 6892926"/>
              <a:gd name="connsiteX0" fmla="*/ 745055 w 4502603"/>
              <a:gd name="connsiteY0" fmla="*/ 0 h 6892926"/>
              <a:gd name="connsiteX1" fmla="*/ 4502603 w 4502603"/>
              <a:gd name="connsiteY1" fmla="*/ 3013 h 6892926"/>
              <a:gd name="connsiteX2" fmla="*/ 4290451 w 4502603"/>
              <a:gd name="connsiteY2" fmla="*/ 6892926 h 6892926"/>
              <a:gd name="connsiteX3" fmla="*/ 0 w 4502603"/>
              <a:gd name="connsiteY3" fmla="*/ 6892926 h 6892926"/>
              <a:gd name="connsiteX4" fmla="*/ 745055 w 4502603"/>
              <a:gd name="connsiteY4" fmla="*/ 0 h 6892926"/>
              <a:gd name="connsiteX0" fmla="*/ 745055 w 4290512"/>
              <a:gd name="connsiteY0" fmla="*/ 9687 h 6902613"/>
              <a:gd name="connsiteX1" fmla="*/ 4283528 w 4290512"/>
              <a:gd name="connsiteY1" fmla="*/ 0 h 6902613"/>
              <a:gd name="connsiteX2" fmla="*/ 4290451 w 4290512"/>
              <a:gd name="connsiteY2" fmla="*/ 6902613 h 6902613"/>
              <a:gd name="connsiteX3" fmla="*/ 0 w 4290512"/>
              <a:gd name="connsiteY3" fmla="*/ 6902613 h 6902613"/>
              <a:gd name="connsiteX4" fmla="*/ 745055 w 4290512"/>
              <a:gd name="connsiteY4" fmla="*/ 9687 h 690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512" h="6902613">
                <a:moveTo>
                  <a:pt x="745055" y="9687"/>
                </a:moveTo>
                <a:lnTo>
                  <a:pt x="4283528" y="0"/>
                </a:lnTo>
                <a:cubicBezTo>
                  <a:pt x="4282660" y="2296638"/>
                  <a:pt x="4291319" y="4605975"/>
                  <a:pt x="4290451" y="6902613"/>
                </a:cubicBezTo>
                <a:lnTo>
                  <a:pt x="0" y="6902613"/>
                </a:lnTo>
                <a:lnTo>
                  <a:pt x="745055" y="9687"/>
                </a:lnTo>
                <a:close/>
              </a:path>
            </a:pathLst>
          </a:custGeom>
        </p:spPr>
        <p:txBody>
          <a:bodyPr wrap="square">
            <a:noAutofit/>
          </a:bodyPr>
          <a:lstStyle/>
          <a:p>
            <a:r>
              <a:rPr lang="en-GB"/>
              <a:t>Click icon to add picture</a:t>
            </a:r>
            <a:endParaRPr lang="en-US" dirty="0"/>
          </a:p>
        </p:txBody>
      </p:sp>
      <p:sp>
        <p:nvSpPr>
          <p:cNvPr id="4" name="Text Placeholder 24">
            <a:extLst>
              <a:ext uri="{FF2B5EF4-FFF2-40B4-BE49-F238E27FC236}">
                <a16:creationId xmlns:a16="http://schemas.microsoft.com/office/drawing/2014/main" id="{B9E79789-D243-8B4F-B13E-F31DA5B736B2}"/>
              </a:ext>
            </a:extLst>
          </p:cNvPr>
          <p:cNvSpPr>
            <a:spLocks noGrp="1"/>
          </p:cNvSpPr>
          <p:nvPr>
            <p:ph type="body" sz="quarter" idx="11" hasCustomPrompt="1"/>
          </p:nvPr>
        </p:nvSpPr>
        <p:spPr>
          <a:xfrm>
            <a:off x="828000" y="720000"/>
            <a:ext cx="5997771" cy="1413600"/>
          </a:xfrm>
          <a:ln>
            <a:noFill/>
          </a:ln>
        </p:spPr>
        <p:txBody>
          <a:bodyPr lIns="0" tIns="0" rIns="0" bIns="0" anchor="t" anchorCtr="0">
            <a:noAutofit/>
          </a:bodyPr>
          <a:lstStyle>
            <a:lvl1pPr marL="0" indent="0" algn="l">
              <a:lnSpc>
                <a:spcPts val="3600"/>
              </a:lnSpc>
              <a:spcBef>
                <a:spcPts val="0"/>
              </a:spcBef>
              <a:buNone/>
              <a:defRPr sz="3600" b="0" i="0" cap="all" baseline="0">
                <a:solidFill>
                  <a:schemeClr val="tx1"/>
                </a:solidFill>
                <a:latin typeface="Century Schoolbook" panose="02040604050505020304" pitchFamily="18" charset="0"/>
              </a:defRPr>
            </a:lvl1pPr>
            <a:lvl2pPr algn="l">
              <a:buNone/>
              <a:defRPr b="1">
                <a:solidFill>
                  <a:schemeClr val="bg1"/>
                </a:solidFill>
                <a:latin typeface="+mj-lt"/>
              </a:defRPr>
            </a:lvl2pPr>
            <a:lvl3pPr algn="l">
              <a:buNone/>
              <a:defRPr b="1">
                <a:solidFill>
                  <a:schemeClr val="bg1"/>
                </a:solidFill>
                <a:latin typeface="+mj-lt"/>
              </a:defRPr>
            </a:lvl3pPr>
            <a:lvl4pPr algn="l">
              <a:buNone/>
              <a:defRPr b="1">
                <a:solidFill>
                  <a:schemeClr val="bg1"/>
                </a:solidFill>
                <a:latin typeface="+mj-lt"/>
              </a:defRPr>
            </a:lvl4pPr>
            <a:lvl5pPr algn="l">
              <a:buNone/>
              <a:defRPr b="1">
                <a:solidFill>
                  <a:schemeClr val="bg1"/>
                </a:solidFill>
                <a:latin typeface="+mj-lt"/>
              </a:defRPr>
            </a:lvl5pPr>
          </a:lstStyle>
          <a:p>
            <a:pPr lvl="0"/>
            <a:r>
              <a:rPr lang="en-GB" dirty="0"/>
              <a:t>CLICK TO EDIT MASTER TEXT STYLES</a:t>
            </a:r>
          </a:p>
        </p:txBody>
      </p:sp>
      <p:sp>
        <p:nvSpPr>
          <p:cNvPr id="5" name="Content Placeholder 2">
            <a:extLst>
              <a:ext uri="{FF2B5EF4-FFF2-40B4-BE49-F238E27FC236}">
                <a16:creationId xmlns:a16="http://schemas.microsoft.com/office/drawing/2014/main" id="{DAE588E0-2C17-1348-9CE0-FAF8BECBD6E0}"/>
              </a:ext>
            </a:extLst>
          </p:cNvPr>
          <p:cNvSpPr>
            <a:spLocks noGrp="1"/>
          </p:cNvSpPr>
          <p:nvPr>
            <p:ph idx="1"/>
          </p:nvPr>
        </p:nvSpPr>
        <p:spPr>
          <a:xfrm>
            <a:off x="828000" y="2160000"/>
            <a:ext cx="5395046" cy="1058822"/>
          </a:xfrm>
        </p:spPr>
        <p:txBody>
          <a:bodyPr lIns="0" tIns="0" rIns="0" bIns="0">
            <a:noAutofit/>
          </a:bodyPr>
          <a:lstStyle>
            <a:lvl1pPr marL="0" indent="0">
              <a:lnSpc>
                <a:spcPts val="2400"/>
              </a:lnSpc>
              <a:spcBef>
                <a:spcPts val="0"/>
              </a:spcBef>
              <a:spcAft>
                <a:spcPts val="1200"/>
              </a:spcAft>
              <a:buNone/>
              <a:defRPr sz="2000">
                <a:solidFill>
                  <a:srgbClr val="000000"/>
                </a:solidFill>
              </a:defRPr>
            </a:lvl1pPr>
            <a:lvl2pPr>
              <a:buNone/>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p:txBody>
      </p:sp>
      <p:sp>
        <p:nvSpPr>
          <p:cNvPr id="6" name="Text Placeholder 7">
            <a:extLst>
              <a:ext uri="{FF2B5EF4-FFF2-40B4-BE49-F238E27FC236}">
                <a16:creationId xmlns:a16="http://schemas.microsoft.com/office/drawing/2014/main" id="{01D82841-15D5-CF41-B254-127F7F1CF27F}"/>
              </a:ext>
            </a:extLst>
          </p:cNvPr>
          <p:cNvSpPr>
            <a:spLocks noGrp="1"/>
          </p:cNvSpPr>
          <p:nvPr>
            <p:ph type="body" sz="quarter" idx="13"/>
          </p:nvPr>
        </p:nvSpPr>
        <p:spPr>
          <a:xfrm>
            <a:off x="828000" y="3292355"/>
            <a:ext cx="5395046" cy="2710880"/>
          </a:xfrm>
        </p:spPr>
        <p:txBody>
          <a:bodyPr lIns="0" tIns="0" rIns="0" bIns="0">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64348144"/>
      </p:ext>
    </p:extLst>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827999" y="3038620"/>
            <a:ext cx="10344825" cy="3099379"/>
          </a:xfrm>
        </p:spPr>
        <p:txBody>
          <a:bodyPr lIns="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lvl1pPr>
              <a:lnSpc>
                <a:spcPts val="3600"/>
              </a:lnSpc>
              <a:defRPr cap="all" baseline="0"/>
            </a:lvl1pPr>
          </a:lstStyle>
          <a:p>
            <a:r>
              <a:rPr lang="en-GB" dirty="0"/>
              <a:t>Click to edit Master title style</a:t>
            </a:r>
            <a:endParaRPr lang="en-US" dirty="0"/>
          </a:p>
        </p:txBody>
      </p:sp>
      <p:sp>
        <p:nvSpPr>
          <p:cNvPr id="5" name="Text Placeholder 8">
            <a:extLst>
              <a:ext uri="{FF2B5EF4-FFF2-40B4-BE49-F238E27FC236}">
                <a16:creationId xmlns:a16="http://schemas.microsoft.com/office/drawing/2014/main" id="{1A7F92A6-4FDA-B445-AE31-3A99DFE2BF0F}"/>
              </a:ext>
            </a:extLst>
          </p:cNvPr>
          <p:cNvSpPr>
            <a:spLocks noGrp="1"/>
          </p:cNvSpPr>
          <p:nvPr>
            <p:ph type="body" sz="quarter" idx="15"/>
          </p:nvPr>
        </p:nvSpPr>
        <p:spPr>
          <a:xfrm>
            <a:off x="828000" y="2160000"/>
            <a:ext cx="10344824" cy="878621"/>
          </a:xfrm>
        </p:spPr>
        <p:txBody>
          <a:bodyPr/>
          <a:lstStyle>
            <a:lvl1pPr marL="0" indent="0">
              <a:lnSpc>
                <a:spcPts val="2400"/>
              </a:lnSpc>
              <a:spcBef>
                <a:spcPts val="0"/>
              </a:spcBef>
              <a:spcAft>
                <a:spcPts val="1200"/>
              </a:spcAft>
              <a:buNone/>
              <a:defRPr>
                <a:solidFill>
                  <a:srgbClr val="000000"/>
                </a:solidFill>
              </a:defRPr>
            </a:lvl1pPr>
            <a:lvl2pPr>
              <a:buNone/>
              <a:defRPr/>
            </a:lvl2pPr>
          </a:lstStyle>
          <a:p>
            <a:pPr lvl="0"/>
            <a:r>
              <a:rPr lang="en-GB" dirty="0"/>
              <a:t>Click to edit Master text styles</a:t>
            </a:r>
          </a:p>
        </p:txBody>
      </p:sp>
    </p:spTree>
    <p:extLst>
      <p:ext uri="{BB962C8B-B14F-4D97-AF65-F5344CB8AC3E}">
        <p14:creationId xmlns:p14="http://schemas.microsoft.com/office/powerpoint/2010/main" val="394116607"/>
      </p:ext>
    </p:extLst>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30B92-D460-0046-ADA5-DFE95C1FC7BC}"/>
              </a:ext>
            </a:extLst>
          </p:cNvPr>
          <p:cNvSpPr/>
          <p:nvPr userDrawn="1"/>
        </p:nvSpPr>
        <p:spPr>
          <a:xfrm>
            <a:off x="0" y="0"/>
            <a:ext cx="609600" cy="4150975"/>
          </a:xfrm>
          <a:custGeom>
            <a:avLst/>
            <a:gdLst>
              <a:gd name="connsiteX0" fmla="*/ 0 w 605174"/>
              <a:gd name="connsiteY0" fmla="*/ 0 h 3443405"/>
              <a:gd name="connsiteX1" fmla="*/ 605174 w 605174"/>
              <a:gd name="connsiteY1" fmla="*/ 0 h 3443405"/>
              <a:gd name="connsiteX2" fmla="*/ 605174 w 605174"/>
              <a:gd name="connsiteY2" fmla="*/ 3443405 h 3443405"/>
              <a:gd name="connsiteX3" fmla="*/ 0 w 605174"/>
              <a:gd name="connsiteY3" fmla="*/ 3443405 h 3443405"/>
              <a:gd name="connsiteX4" fmla="*/ 0 w 605174"/>
              <a:gd name="connsiteY4" fmla="*/ 0 h 3443405"/>
              <a:gd name="connsiteX0" fmla="*/ 4426 w 609600"/>
              <a:gd name="connsiteY0" fmla="*/ 0 h 3457920"/>
              <a:gd name="connsiteX1" fmla="*/ 609600 w 609600"/>
              <a:gd name="connsiteY1" fmla="*/ 0 h 3457920"/>
              <a:gd name="connsiteX2" fmla="*/ 0 w 609600"/>
              <a:gd name="connsiteY2" fmla="*/ 3457920 h 3457920"/>
              <a:gd name="connsiteX3" fmla="*/ 4426 w 609600"/>
              <a:gd name="connsiteY3" fmla="*/ 3443405 h 3457920"/>
              <a:gd name="connsiteX4" fmla="*/ 4426 w 609600"/>
              <a:gd name="connsiteY4" fmla="*/ 0 h 345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457920">
                <a:moveTo>
                  <a:pt x="4426" y="0"/>
                </a:moveTo>
                <a:lnTo>
                  <a:pt x="609600" y="0"/>
                </a:lnTo>
                <a:lnTo>
                  <a:pt x="0" y="3457920"/>
                </a:lnTo>
                <a:lnTo>
                  <a:pt x="4426" y="3443405"/>
                </a:lnTo>
                <a:lnTo>
                  <a:pt x="442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828000" y="2160000"/>
            <a:ext cx="10344825" cy="4011284"/>
          </a:xfrm>
          <a:prstGeom prst="rect">
            <a:avLst/>
          </a:prstGeom>
        </p:spPr>
        <p:txBody>
          <a:bodyPr vert="horz" lIns="0" tIns="0" rIns="0" bIns="0" rtlCol="0">
            <a:no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02318358"/>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09" r:id="rId3"/>
    <p:sldLayoutId id="2147483716" r:id="rId4"/>
    <p:sldLayoutId id="2147483715" r:id="rId5"/>
    <p:sldLayoutId id="2147483714" r:id="rId6"/>
    <p:sldLayoutId id="2147483713" r:id="rId7"/>
    <p:sldLayoutId id="2147483710" r:id="rId8"/>
    <p:sldLayoutId id="2147483697" r:id="rId9"/>
    <p:sldLayoutId id="2147483699" r:id="rId10"/>
    <p:sldLayoutId id="2147483700" r:id="rId11"/>
    <p:sldLayoutId id="2147483701" r:id="rId12"/>
    <p:sldLayoutId id="2147483702" r:id="rId13"/>
    <p:sldLayoutId id="2147483703" r:id="rId14"/>
    <p:sldLayoutId id="2147483704" r:id="rId15"/>
    <p:sldLayoutId id="2147483705" r:id="rId16"/>
    <p:sldLayoutId id="2147483772" r:id="rId17"/>
    <p:sldLayoutId id="2147483773" r:id="rId18"/>
    <p:sldLayoutId id="2147483774" r:id="rId19"/>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ts val="3600"/>
        </a:lnSpc>
        <a:spcBef>
          <a:spcPct val="0"/>
        </a:spcBef>
        <a:buNone/>
        <a:defRPr sz="3600" b="0" i="0" kern="1200" cap="all" baseline="0">
          <a:solidFill>
            <a:schemeClr val="tx1"/>
          </a:solidFill>
          <a:latin typeface="Century Schoolbook" panose="02040604050505020304" pitchFamily="18" charset="0"/>
          <a:ea typeface="+mj-ea"/>
          <a:cs typeface="+mj-cs"/>
        </a:defRPr>
      </a:lvl1pPr>
    </p:titleStyle>
    <p:bodyStyle>
      <a:lvl1pPr marL="180000" indent="-180000" algn="l" defTabSz="914377" rtl="0" eaLnBrk="1" latinLnBrk="0" hangingPunct="1">
        <a:lnSpc>
          <a:spcPct val="100000"/>
        </a:lnSpc>
        <a:spcBef>
          <a:spcPts val="0"/>
        </a:spcBef>
        <a:spcAft>
          <a:spcPts val="0"/>
        </a:spcAft>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061" userDrawn="1">
          <p15:clr>
            <a:srgbClr val="F26B43"/>
          </p15:clr>
        </p15:guide>
        <p15:guide id="3" pos="506" userDrawn="1">
          <p15:clr>
            <a:srgbClr val="F26B43"/>
          </p15:clr>
        </p15:guide>
        <p15:guide id="4" orient="horz" pos="436" userDrawn="1">
          <p15:clr>
            <a:srgbClr val="F26B43"/>
          </p15:clr>
        </p15:guide>
        <p15:guide id="5" orient="horz" pos="13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30B92-D460-0046-ADA5-DFE95C1FC7BC}"/>
              </a:ext>
            </a:extLst>
          </p:cNvPr>
          <p:cNvSpPr/>
          <p:nvPr userDrawn="1"/>
        </p:nvSpPr>
        <p:spPr>
          <a:xfrm>
            <a:off x="0" y="0"/>
            <a:ext cx="609600" cy="4150975"/>
          </a:xfrm>
          <a:custGeom>
            <a:avLst/>
            <a:gdLst>
              <a:gd name="connsiteX0" fmla="*/ 0 w 605174"/>
              <a:gd name="connsiteY0" fmla="*/ 0 h 3443405"/>
              <a:gd name="connsiteX1" fmla="*/ 605174 w 605174"/>
              <a:gd name="connsiteY1" fmla="*/ 0 h 3443405"/>
              <a:gd name="connsiteX2" fmla="*/ 605174 w 605174"/>
              <a:gd name="connsiteY2" fmla="*/ 3443405 h 3443405"/>
              <a:gd name="connsiteX3" fmla="*/ 0 w 605174"/>
              <a:gd name="connsiteY3" fmla="*/ 3443405 h 3443405"/>
              <a:gd name="connsiteX4" fmla="*/ 0 w 605174"/>
              <a:gd name="connsiteY4" fmla="*/ 0 h 3443405"/>
              <a:gd name="connsiteX0" fmla="*/ 4426 w 609600"/>
              <a:gd name="connsiteY0" fmla="*/ 0 h 3457920"/>
              <a:gd name="connsiteX1" fmla="*/ 609600 w 609600"/>
              <a:gd name="connsiteY1" fmla="*/ 0 h 3457920"/>
              <a:gd name="connsiteX2" fmla="*/ 0 w 609600"/>
              <a:gd name="connsiteY2" fmla="*/ 3457920 h 3457920"/>
              <a:gd name="connsiteX3" fmla="*/ 4426 w 609600"/>
              <a:gd name="connsiteY3" fmla="*/ 3443405 h 3457920"/>
              <a:gd name="connsiteX4" fmla="*/ 4426 w 609600"/>
              <a:gd name="connsiteY4" fmla="*/ 0 h 345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457920">
                <a:moveTo>
                  <a:pt x="4426" y="0"/>
                </a:moveTo>
                <a:lnTo>
                  <a:pt x="609600" y="0"/>
                </a:lnTo>
                <a:lnTo>
                  <a:pt x="0" y="3457920"/>
                </a:lnTo>
                <a:lnTo>
                  <a:pt x="4426" y="3443405"/>
                </a:lnTo>
                <a:lnTo>
                  <a:pt x="44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828000" y="2160000"/>
            <a:ext cx="10344825" cy="4011284"/>
          </a:xfrm>
          <a:prstGeom prst="rect">
            <a:avLst/>
          </a:prstGeom>
        </p:spPr>
        <p:txBody>
          <a:bodyPr vert="horz" lIns="0" tIns="0" rIns="0" bIns="0" rtlCol="0">
            <a:no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1295341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4" r:id="rId10"/>
    <p:sldLayoutId id="2147483765" r:id="rId11"/>
    <p:sldLayoutId id="2147483766" r:id="rId12"/>
    <p:sldLayoutId id="2147483767" r:id="rId13"/>
    <p:sldLayoutId id="2147483768" r:id="rId14"/>
    <p:sldLayoutId id="2147483769" r:id="rId15"/>
    <p:sldLayoutId id="2147483770" r:id="rId16"/>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ts val="3600"/>
        </a:lnSpc>
        <a:spcBef>
          <a:spcPct val="0"/>
        </a:spcBef>
        <a:buNone/>
        <a:defRPr sz="3600" b="0" i="0" kern="1200" cap="all" baseline="0">
          <a:solidFill>
            <a:schemeClr val="accent1"/>
          </a:solidFill>
          <a:latin typeface="Century Schoolbook" panose="02040604050505020304" pitchFamily="18" charset="0"/>
          <a:ea typeface="+mj-ea"/>
          <a:cs typeface="+mj-cs"/>
        </a:defRPr>
      </a:lvl1pPr>
    </p:titleStyle>
    <p:bodyStyle>
      <a:lvl1pPr marL="180000" indent="-180000" algn="l" defTabSz="914377" rtl="0" eaLnBrk="1" latinLnBrk="0" hangingPunct="1">
        <a:lnSpc>
          <a:spcPct val="100000"/>
        </a:lnSpc>
        <a:spcBef>
          <a:spcPts val="0"/>
        </a:spcBef>
        <a:spcAft>
          <a:spcPts val="0"/>
        </a:spcAft>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061" userDrawn="1">
          <p15:clr>
            <a:srgbClr val="F26B43"/>
          </p15:clr>
        </p15:guide>
        <p15:guide id="3" pos="506" userDrawn="1">
          <p15:clr>
            <a:srgbClr val="F26B43"/>
          </p15:clr>
        </p15:guide>
        <p15:guide id="4" orient="horz" pos="436" userDrawn="1">
          <p15:clr>
            <a:srgbClr val="F26B43"/>
          </p15:clr>
        </p15:guide>
        <p15:guide id="5" orient="horz" pos="13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30B92-D460-0046-ADA5-DFE95C1FC7BC}"/>
              </a:ext>
            </a:extLst>
          </p:cNvPr>
          <p:cNvSpPr/>
          <p:nvPr userDrawn="1"/>
        </p:nvSpPr>
        <p:spPr>
          <a:xfrm>
            <a:off x="0" y="0"/>
            <a:ext cx="609600" cy="4150975"/>
          </a:xfrm>
          <a:custGeom>
            <a:avLst/>
            <a:gdLst>
              <a:gd name="connsiteX0" fmla="*/ 0 w 605174"/>
              <a:gd name="connsiteY0" fmla="*/ 0 h 3443405"/>
              <a:gd name="connsiteX1" fmla="*/ 605174 w 605174"/>
              <a:gd name="connsiteY1" fmla="*/ 0 h 3443405"/>
              <a:gd name="connsiteX2" fmla="*/ 605174 w 605174"/>
              <a:gd name="connsiteY2" fmla="*/ 3443405 h 3443405"/>
              <a:gd name="connsiteX3" fmla="*/ 0 w 605174"/>
              <a:gd name="connsiteY3" fmla="*/ 3443405 h 3443405"/>
              <a:gd name="connsiteX4" fmla="*/ 0 w 605174"/>
              <a:gd name="connsiteY4" fmla="*/ 0 h 3443405"/>
              <a:gd name="connsiteX0" fmla="*/ 4426 w 609600"/>
              <a:gd name="connsiteY0" fmla="*/ 0 h 3457920"/>
              <a:gd name="connsiteX1" fmla="*/ 609600 w 609600"/>
              <a:gd name="connsiteY1" fmla="*/ 0 h 3457920"/>
              <a:gd name="connsiteX2" fmla="*/ 0 w 609600"/>
              <a:gd name="connsiteY2" fmla="*/ 3457920 h 3457920"/>
              <a:gd name="connsiteX3" fmla="*/ 4426 w 609600"/>
              <a:gd name="connsiteY3" fmla="*/ 3443405 h 3457920"/>
              <a:gd name="connsiteX4" fmla="*/ 4426 w 609600"/>
              <a:gd name="connsiteY4" fmla="*/ 0 h 345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457920">
                <a:moveTo>
                  <a:pt x="4426" y="0"/>
                </a:moveTo>
                <a:lnTo>
                  <a:pt x="609600" y="0"/>
                </a:lnTo>
                <a:lnTo>
                  <a:pt x="0" y="3457920"/>
                </a:lnTo>
                <a:lnTo>
                  <a:pt x="4426" y="3443405"/>
                </a:lnTo>
                <a:lnTo>
                  <a:pt x="442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828000" y="2160000"/>
            <a:ext cx="10344825" cy="4011284"/>
          </a:xfrm>
          <a:prstGeom prst="rect">
            <a:avLst/>
          </a:prstGeom>
        </p:spPr>
        <p:txBody>
          <a:bodyPr vert="horz" lIns="0" tIns="0" rIns="0" bIns="0" rtlCol="0">
            <a:no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197797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8" r:id="rId10"/>
    <p:sldLayoutId id="2147483729" r:id="rId11"/>
    <p:sldLayoutId id="2147483730" r:id="rId12"/>
    <p:sldLayoutId id="2147483731" r:id="rId13"/>
    <p:sldLayoutId id="2147483732" r:id="rId14"/>
    <p:sldLayoutId id="2147483733" r:id="rId15"/>
    <p:sldLayoutId id="2147483734" r:id="rId16"/>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ts val="3600"/>
        </a:lnSpc>
        <a:spcBef>
          <a:spcPct val="0"/>
        </a:spcBef>
        <a:buNone/>
        <a:defRPr sz="3600" b="0" i="0" kern="1200" cap="all" baseline="0">
          <a:solidFill>
            <a:schemeClr val="tx2"/>
          </a:solidFill>
          <a:latin typeface="Century Schoolbook" panose="02040604050505020304" pitchFamily="18" charset="0"/>
          <a:ea typeface="+mj-ea"/>
          <a:cs typeface="+mj-cs"/>
        </a:defRPr>
      </a:lvl1pPr>
    </p:titleStyle>
    <p:bodyStyle>
      <a:lvl1pPr marL="180000" indent="-180000" algn="l" defTabSz="914377" rtl="0" eaLnBrk="1" latinLnBrk="0" hangingPunct="1">
        <a:lnSpc>
          <a:spcPct val="100000"/>
        </a:lnSpc>
        <a:spcBef>
          <a:spcPts val="0"/>
        </a:spcBef>
        <a:spcAft>
          <a:spcPts val="0"/>
        </a:spcAft>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061" userDrawn="1">
          <p15:clr>
            <a:srgbClr val="F26B43"/>
          </p15:clr>
        </p15:guide>
        <p15:guide id="3" pos="506" userDrawn="1">
          <p15:clr>
            <a:srgbClr val="F26B43"/>
          </p15:clr>
        </p15:guide>
        <p15:guide id="4" orient="horz" pos="436" userDrawn="1">
          <p15:clr>
            <a:srgbClr val="F26B43"/>
          </p15:clr>
        </p15:guide>
        <p15:guide id="5" orient="horz" pos="13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30B92-D460-0046-ADA5-DFE95C1FC7BC}"/>
              </a:ext>
            </a:extLst>
          </p:cNvPr>
          <p:cNvSpPr/>
          <p:nvPr userDrawn="1"/>
        </p:nvSpPr>
        <p:spPr>
          <a:xfrm>
            <a:off x="0" y="0"/>
            <a:ext cx="609600" cy="4150975"/>
          </a:xfrm>
          <a:custGeom>
            <a:avLst/>
            <a:gdLst>
              <a:gd name="connsiteX0" fmla="*/ 0 w 605174"/>
              <a:gd name="connsiteY0" fmla="*/ 0 h 3443405"/>
              <a:gd name="connsiteX1" fmla="*/ 605174 w 605174"/>
              <a:gd name="connsiteY1" fmla="*/ 0 h 3443405"/>
              <a:gd name="connsiteX2" fmla="*/ 605174 w 605174"/>
              <a:gd name="connsiteY2" fmla="*/ 3443405 h 3443405"/>
              <a:gd name="connsiteX3" fmla="*/ 0 w 605174"/>
              <a:gd name="connsiteY3" fmla="*/ 3443405 h 3443405"/>
              <a:gd name="connsiteX4" fmla="*/ 0 w 605174"/>
              <a:gd name="connsiteY4" fmla="*/ 0 h 3443405"/>
              <a:gd name="connsiteX0" fmla="*/ 4426 w 609600"/>
              <a:gd name="connsiteY0" fmla="*/ 0 h 3457920"/>
              <a:gd name="connsiteX1" fmla="*/ 609600 w 609600"/>
              <a:gd name="connsiteY1" fmla="*/ 0 h 3457920"/>
              <a:gd name="connsiteX2" fmla="*/ 0 w 609600"/>
              <a:gd name="connsiteY2" fmla="*/ 3457920 h 3457920"/>
              <a:gd name="connsiteX3" fmla="*/ 4426 w 609600"/>
              <a:gd name="connsiteY3" fmla="*/ 3443405 h 3457920"/>
              <a:gd name="connsiteX4" fmla="*/ 4426 w 609600"/>
              <a:gd name="connsiteY4" fmla="*/ 0 h 345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3457920">
                <a:moveTo>
                  <a:pt x="4426" y="0"/>
                </a:moveTo>
                <a:lnTo>
                  <a:pt x="609600" y="0"/>
                </a:lnTo>
                <a:lnTo>
                  <a:pt x="0" y="3457920"/>
                </a:lnTo>
                <a:lnTo>
                  <a:pt x="4426" y="3443405"/>
                </a:lnTo>
                <a:lnTo>
                  <a:pt x="44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828000" y="720000"/>
            <a:ext cx="10344825" cy="116839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828000" y="2160000"/>
            <a:ext cx="10344825" cy="4011284"/>
          </a:xfrm>
          <a:prstGeom prst="rect">
            <a:avLst/>
          </a:prstGeom>
        </p:spPr>
        <p:txBody>
          <a:bodyPr vert="horz" lIns="0" tIns="0" rIns="0" bIns="0" rtlCol="0">
            <a:no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7520005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6" r:id="rId10"/>
    <p:sldLayoutId id="2147483747" r:id="rId11"/>
    <p:sldLayoutId id="2147483748" r:id="rId12"/>
    <p:sldLayoutId id="2147483749" r:id="rId13"/>
    <p:sldLayoutId id="2147483750" r:id="rId14"/>
    <p:sldLayoutId id="2147483751" r:id="rId15"/>
    <p:sldLayoutId id="2147483752" r:id="rId16"/>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ts val="3600"/>
        </a:lnSpc>
        <a:spcBef>
          <a:spcPct val="0"/>
        </a:spcBef>
        <a:buNone/>
        <a:defRPr sz="3600" b="0" i="0" kern="1200" cap="all" baseline="0">
          <a:solidFill>
            <a:schemeClr val="accent3"/>
          </a:solidFill>
          <a:latin typeface="Century Schoolbook" panose="02040604050505020304" pitchFamily="18" charset="0"/>
          <a:ea typeface="+mj-ea"/>
          <a:cs typeface="+mj-cs"/>
        </a:defRPr>
      </a:lvl1pPr>
    </p:titleStyle>
    <p:bodyStyle>
      <a:lvl1pPr marL="180000" indent="-180000" algn="l" defTabSz="914377" rtl="0" eaLnBrk="1" latinLnBrk="0" hangingPunct="1">
        <a:lnSpc>
          <a:spcPct val="100000"/>
        </a:lnSpc>
        <a:spcBef>
          <a:spcPts val="0"/>
        </a:spcBef>
        <a:spcAft>
          <a:spcPts val="0"/>
        </a:spcAft>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061" userDrawn="1">
          <p15:clr>
            <a:srgbClr val="F26B43"/>
          </p15:clr>
        </p15:guide>
        <p15:guide id="3" pos="506" userDrawn="1">
          <p15:clr>
            <a:srgbClr val="F26B43"/>
          </p15:clr>
        </p15:guide>
        <p15:guide id="4" orient="horz" pos="436" userDrawn="1">
          <p15:clr>
            <a:srgbClr val="F26B43"/>
          </p15:clr>
        </p15:guide>
        <p15:guide id="5" orient="horz" pos="13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blogs.ubc.ca/communicatingscience2018w109/2018/10/08/how-to-develop-critical-thinking-skills/" TargetMode="External"/><Relationship Id="rId5" Type="http://schemas.openxmlformats.org/officeDocument/2006/relationships/image" Target="../media/image15.png"/><Relationship Id="rId4" Type="http://schemas.openxmlformats.org/officeDocument/2006/relationships/hyperlink" Target="https://www.publicdomainpictures.net/en/view-image.php?image=221434&amp;picture=troubleshooting"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qscience.nature.com/article/131/learning-to-work-together-in-healthcare.html" TargetMode="External"/><Relationship Id="rId5" Type="http://schemas.openxmlformats.org/officeDocument/2006/relationships/image" Target="../media/image17.jpg"/><Relationship Id="rId4" Type="http://schemas.openxmlformats.org/officeDocument/2006/relationships/hyperlink" Target="https://pixnio.com/people/school-children-test-water-quality-chemistry-water-riv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creativecommons.org/licenses/by/3.0/" TargetMode="External"/><Relationship Id="rId5" Type="http://schemas.openxmlformats.org/officeDocument/2006/relationships/hyperlink" Target="https://emergency-live.com/no/it/hilser-e-sicurezza/radiografia-che-cose-e-in-che-cosa-consiste/"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pexels.com/photo/young-students-working-on-laptop-while-preparing-for-exam-in-campus-6147267/"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hyperlink" Target="https://www.publicdomainpictures.net/en/view-image.php?image=271602&amp;picture=team-building" TargetMode="External"/><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transgriot.blogspot.com/2010/09/civil-rights-football-game.html" TargetMode="External"/><Relationship Id="rId5" Type="http://schemas.openxmlformats.org/officeDocument/2006/relationships/image" Target="../media/image27.gif"/><Relationship Id="rId4" Type="http://schemas.openxmlformats.org/officeDocument/2006/relationships/image" Target="../media/image26.svg"/><Relationship Id="rId9" Type="http://schemas.openxmlformats.org/officeDocument/2006/relationships/hyperlink" Target="https://kahoot.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3.xml"/><Relationship Id="rId18" Type="http://schemas.openxmlformats.org/officeDocument/2006/relationships/image" Target="../media/image360.png"/><Relationship Id="rId3" Type="http://schemas.openxmlformats.org/officeDocument/2006/relationships/image" Target="../media/image43.png"/><Relationship Id="rId21" Type="http://schemas.openxmlformats.org/officeDocument/2006/relationships/customXml" Target="../ink/ink7.xml"/><Relationship Id="rId7" Type="http://schemas.openxmlformats.org/officeDocument/2006/relationships/image" Target="../media/image41.png"/><Relationship Id="rId12" Type="http://schemas.openxmlformats.org/officeDocument/2006/relationships/image" Target="../media/image33.png"/><Relationship Id="rId17" Type="http://schemas.openxmlformats.org/officeDocument/2006/relationships/customXml" Target="../ink/ink5.xml"/><Relationship Id="rId2" Type="http://schemas.openxmlformats.org/officeDocument/2006/relationships/notesSlide" Target="../notesSlides/notesSlide27.xml"/><Relationship Id="rId16" Type="http://schemas.openxmlformats.org/officeDocument/2006/relationships/image" Target="../media/image35.png"/><Relationship Id="rId20" Type="http://schemas.openxmlformats.org/officeDocument/2006/relationships/image" Target="../media/image370.png"/><Relationship Id="rId1" Type="http://schemas.openxmlformats.org/officeDocument/2006/relationships/slideLayout" Target="../slideLayouts/slideLayout17.xml"/><Relationship Id="rId6" Type="http://schemas.openxmlformats.org/officeDocument/2006/relationships/image" Target="../media/image46.svg"/><Relationship Id="rId11" Type="http://schemas.openxmlformats.org/officeDocument/2006/relationships/customXml" Target="../ink/ink2.xml"/><Relationship Id="rId5" Type="http://schemas.openxmlformats.org/officeDocument/2006/relationships/image" Target="../media/image45.png"/><Relationship Id="rId15" Type="http://schemas.openxmlformats.org/officeDocument/2006/relationships/customXml" Target="../ink/ink4.xml"/><Relationship Id="rId10" Type="http://schemas.openxmlformats.org/officeDocument/2006/relationships/image" Target="../media/image32.png"/><Relationship Id="rId19" Type="http://schemas.openxmlformats.org/officeDocument/2006/relationships/customXml" Target="../ink/ink6.xml"/><Relationship Id="rId4" Type="http://schemas.openxmlformats.org/officeDocument/2006/relationships/image" Target="../media/image44.svg"/><Relationship Id="rId9" Type="http://schemas.openxmlformats.org/officeDocument/2006/relationships/customXml" Target="../ink/ink1.xml"/><Relationship Id="rId14" Type="http://schemas.openxmlformats.org/officeDocument/2006/relationships/image" Target="../media/image34.png"/><Relationship Id="rId22"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customXml" Target="../ink/ink12.xml"/><Relationship Id="rId18" Type="http://schemas.openxmlformats.org/officeDocument/2006/relationships/customXml" Target="../ink/ink15.xml"/><Relationship Id="rId3" Type="http://schemas.openxmlformats.org/officeDocument/2006/relationships/image" Target="../media/image47.jpeg"/><Relationship Id="rId21" Type="http://schemas.openxmlformats.org/officeDocument/2006/relationships/image" Target="../media/image49.jpeg"/><Relationship Id="rId7" Type="http://schemas.openxmlformats.org/officeDocument/2006/relationships/customXml" Target="../ink/ink9.xml"/><Relationship Id="rId12" Type="http://schemas.openxmlformats.org/officeDocument/2006/relationships/image" Target="../media/image44.png"/><Relationship Id="rId17" Type="http://schemas.openxmlformats.org/officeDocument/2006/relationships/image" Target="../media/image46.png"/><Relationship Id="rId25" Type="http://schemas.openxmlformats.org/officeDocument/2006/relationships/image" Target="../media/image49.png"/><Relationship Id="rId2" Type="http://schemas.openxmlformats.org/officeDocument/2006/relationships/notesSlide" Target="../notesSlides/notesSlide28.xml"/><Relationship Id="rId16" Type="http://schemas.openxmlformats.org/officeDocument/2006/relationships/customXml" Target="../ink/ink14.xml"/><Relationship Id="rId20"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410.png"/><Relationship Id="rId11" Type="http://schemas.openxmlformats.org/officeDocument/2006/relationships/customXml" Target="../ink/ink11.xml"/><Relationship Id="rId24" Type="http://schemas.openxmlformats.org/officeDocument/2006/relationships/customXml" Target="../ink/ink19.xml"/><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customXml" Target="../ink/ink18.xml"/><Relationship Id="rId10" Type="http://schemas.openxmlformats.org/officeDocument/2006/relationships/image" Target="../media/image430.png"/><Relationship Id="rId19" Type="http://schemas.openxmlformats.org/officeDocument/2006/relationships/customXml" Target="../ink/ink16.xml"/><Relationship Id="rId4" Type="http://schemas.openxmlformats.org/officeDocument/2006/relationships/image" Target="../media/image48.jpeg"/><Relationship Id="rId9" Type="http://schemas.openxmlformats.org/officeDocument/2006/relationships/customXml" Target="../ink/ink10.xml"/><Relationship Id="rId14" Type="http://schemas.openxmlformats.org/officeDocument/2006/relationships/image" Target="../media/image450.png"/><Relationship Id="rId22" Type="http://schemas.openxmlformats.org/officeDocument/2006/relationships/customXml" Target="../ink/ink1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gif"/><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iris.peabody.vanderbilt.edu/module/fac/cwr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DA9DE-BB6A-5341-B525-ECD0E53F0A1A}"/>
              </a:ext>
            </a:extLst>
          </p:cNvPr>
          <p:cNvSpPr>
            <a:spLocks noGrp="1"/>
          </p:cNvSpPr>
          <p:nvPr>
            <p:ph type="body" sz="quarter" idx="11"/>
          </p:nvPr>
        </p:nvSpPr>
        <p:spPr>
          <a:xfrm>
            <a:off x="7440000" y="1212764"/>
            <a:ext cx="4127779" cy="2353479"/>
          </a:xfrm>
        </p:spPr>
        <p:txBody>
          <a:bodyPr/>
          <a:lstStyle/>
          <a:p>
            <a:pPr algn="ctr"/>
            <a:r>
              <a:rPr lang="en-GB" sz="3200" b="1" cap="none" dirty="0">
                <a:solidFill>
                  <a:srgbClr val="000000"/>
                </a:solidFill>
                <a:latin typeface="Arial" panose="020B0604020202020204" pitchFamily="34" charset="0"/>
                <a:cs typeface="Arial" panose="020B0604020202020204" pitchFamily="34" charset="0"/>
              </a:rPr>
              <a:t>Translating the Latest Assessment and Feedback Research Literature into Practice</a:t>
            </a:r>
            <a:endParaRPr lang="en-US" sz="3200" b="1" cap="none" dirty="0">
              <a:solidFill>
                <a:srgbClr val="00000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2186F59-B079-D344-B225-3541DBFC29E8}"/>
              </a:ext>
            </a:extLst>
          </p:cNvPr>
          <p:cNvSpPr>
            <a:spLocks noGrp="1"/>
          </p:cNvSpPr>
          <p:nvPr>
            <p:ph type="body" sz="quarter" idx="12"/>
          </p:nvPr>
        </p:nvSpPr>
        <p:spPr>
          <a:xfrm>
            <a:off x="6910033" y="4294132"/>
            <a:ext cx="5099997" cy="1334476"/>
          </a:xfrm>
        </p:spPr>
        <p:txBody>
          <a:bodyPr/>
          <a:lstStyle/>
          <a:p>
            <a:pPr algn="ctr">
              <a:lnSpc>
                <a:spcPct val="107000"/>
              </a:lnSpc>
              <a:spcBef>
                <a:spcPts val="200"/>
              </a:spcBef>
              <a:tabLst>
                <a:tab pos="5671185" algn="l"/>
              </a:tabLst>
            </a:pPr>
            <a:r>
              <a:rPr lang="en-GB" b="1" dirty="0" err="1">
                <a:solidFill>
                  <a:srgbClr val="7030A0"/>
                </a:solidFill>
                <a:effectLst/>
                <a:latin typeface="Arial" panose="020B0604020202020204" pitchFamily="34" charset="0"/>
                <a:ea typeface="DengXian Light" panose="02010600030101010101" pitchFamily="2" charset="-122"/>
              </a:rPr>
              <a:t>Edd</a:t>
            </a:r>
            <a:r>
              <a:rPr lang="en-GB" b="1" dirty="0">
                <a:solidFill>
                  <a:srgbClr val="7030A0"/>
                </a:solidFill>
                <a:effectLst/>
                <a:latin typeface="Arial" panose="020B0604020202020204" pitchFamily="34" charset="0"/>
                <a:ea typeface="DengXian Light" panose="02010600030101010101" pitchFamily="2" charset="-122"/>
              </a:rPr>
              <a:t> Pitt, PhD SFHEA and </a:t>
            </a:r>
          </a:p>
          <a:p>
            <a:pPr algn="ctr">
              <a:lnSpc>
                <a:spcPct val="107000"/>
              </a:lnSpc>
              <a:spcBef>
                <a:spcPts val="200"/>
              </a:spcBef>
              <a:tabLst>
                <a:tab pos="5671185" algn="l"/>
              </a:tabLst>
            </a:pPr>
            <a:r>
              <a:rPr lang="en-GB" b="1" dirty="0">
                <a:solidFill>
                  <a:srgbClr val="7030A0"/>
                </a:solidFill>
                <a:effectLst/>
                <a:latin typeface="Arial" panose="020B0604020202020204" pitchFamily="34" charset="0"/>
                <a:ea typeface="DengXian Light" panose="02010600030101010101" pitchFamily="2" charset="-122"/>
              </a:rPr>
              <a:t>Kathleen M. Quinlan, PhD PFHEA</a:t>
            </a:r>
          </a:p>
          <a:p>
            <a:pPr algn="ctr">
              <a:lnSpc>
                <a:spcPct val="107000"/>
              </a:lnSpc>
              <a:spcBef>
                <a:spcPts val="200"/>
              </a:spcBef>
              <a:tabLst>
                <a:tab pos="5671185" algn="l"/>
              </a:tabLst>
            </a:pPr>
            <a:r>
              <a:rPr lang="en-GB" sz="1800" b="1" dirty="0">
                <a:solidFill>
                  <a:srgbClr val="7030A0"/>
                </a:solidFill>
                <a:effectLst/>
                <a:latin typeface="Arial" panose="020B0604020202020204" pitchFamily="34" charset="0"/>
                <a:ea typeface="DengXian Light" panose="02010600030101010101" pitchFamily="2" charset="-122"/>
              </a:rPr>
              <a:t>Centre for the Study of Higher Education, </a:t>
            </a:r>
          </a:p>
          <a:p>
            <a:pPr algn="ctr">
              <a:lnSpc>
                <a:spcPct val="107000"/>
              </a:lnSpc>
              <a:spcBef>
                <a:spcPts val="200"/>
              </a:spcBef>
              <a:tabLst>
                <a:tab pos="5671185" algn="l"/>
              </a:tabLst>
            </a:pPr>
            <a:r>
              <a:rPr lang="en-GB" sz="1800" b="1" dirty="0">
                <a:solidFill>
                  <a:srgbClr val="7030A0"/>
                </a:solidFill>
                <a:effectLst/>
                <a:latin typeface="Arial" panose="020B0604020202020204" pitchFamily="34" charset="0"/>
                <a:ea typeface="DengXian Light" panose="02010600030101010101" pitchFamily="2" charset="-122"/>
              </a:rPr>
              <a:t>University of Kent</a:t>
            </a:r>
          </a:p>
          <a:p>
            <a:pPr algn="ctr">
              <a:lnSpc>
                <a:spcPct val="107000"/>
              </a:lnSpc>
              <a:spcBef>
                <a:spcPts val="200"/>
              </a:spcBef>
              <a:tabLst>
                <a:tab pos="5671185" algn="l"/>
              </a:tabLst>
            </a:pPr>
            <a:endParaRPr lang="en-GB" sz="1800" b="1" dirty="0">
              <a:solidFill>
                <a:srgbClr val="7030A0"/>
              </a:solidFill>
              <a:effectLst/>
              <a:latin typeface="Arial" panose="020B0604020202020204" pitchFamily="34" charset="0"/>
              <a:ea typeface="DengXian Light" panose="02010600030101010101" pitchFamily="2" charset="-122"/>
            </a:endParaRPr>
          </a:p>
          <a:p>
            <a:pPr algn="ctr">
              <a:lnSpc>
                <a:spcPct val="107000"/>
              </a:lnSpc>
              <a:spcBef>
                <a:spcPts val="200"/>
              </a:spcBef>
              <a:tabLst>
                <a:tab pos="5671185" algn="l"/>
              </a:tabLst>
            </a:pPr>
            <a:endParaRPr lang="en-GB" sz="1800" b="1" dirty="0">
              <a:solidFill>
                <a:srgbClr val="7030A0"/>
              </a:solidFill>
              <a:effectLst/>
              <a:latin typeface="Arial" panose="020B0604020202020204" pitchFamily="34" charset="0"/>
              <a:ea typeface="DengXian Light" panose="02010600030101010101" pitchFamily="2" charset="-122"/>
            </a:endParaRPr>
          </a:p>
          <a:p>
            <a:pPr algn="ctr"/>
            <a:endParaRPr lang="en-US" sz="1800" dirty="0"/>
          </a:p>
        </p:txBody>
      </p:sp>
      <p:pic>
        <p:nvPicPr>
          <p:cNvPr id="8" name="Picture Placeholder 7">
            <a:extLst>
              <a:ext uri="{FF2B5EF4-FFF2-40B4-BE49-F238E27FC236}">
                <a16:creationId xmlns:a16="http://schemas.microsoft.com/office/drawing/2014/main" id="{AF9D4ABA-4A3C-EFC5-86A3-613ADBB0ED18}"/>
              </a:ext>
            </a:extLst>
          </p:cNvPr>
          <p:cNvPicPr>
            <a:picLocks noGrp="1" noChangeAspect="1"/>
          </p:cNvPicPr>
          <p:nvPr>
            <p:ph type="pic" sz="quarter" idx="13"/>
          </p:nvPr>
        </p:nvPicPr>
        <p:blipFill>
          <a:blip r:embed="rId3"/>
          <a:srcRect l="16412" r="16412"/>
          <a:stretch>
            <a:fillRect/>
          </a:stretch>
        </p:blipFill>
        <p:spPr>
          <a:xfrm>
            <a:off x="0" y="-1"/>
            <a:ext cx="6910033" cy="6858001"/>
          </a:xfrm>
        </p:spPr>
      </p:pic>
    </p:spTree>
    <p:extLst>
      <p:ext uri="{BB962C8B-B14F-4D97-AF65-F5344CB8AC3E}">
        <p14:creationId xmlns:p14="http://schemas.microsoft.com/office/powerpoint/2010/main" val="1117981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F256-8EDB-332B-9F5E-A48D31884D9E}"/>
              </a:ext>
            </a:extLst>
          </p:cNvPr>
          <p:cNvSpPr>
            <a:spLocks noGrp="1"/>
          </p:cNvSpPr>
          <p:nvPr>
            <p:ph type="title"/>
          </p:nvPr>
        </p:nvSpPr>
        <p:spPr/>
        <p:txBody>
          <a:bodyPr/>
          <a:lstStyle/>
          <a:p>
            <a:r>
              <a:rPr lang="en-GB" dirty="0">
                <a:latin typeface="+mj-lt"/>
              </a:rPr>
              <a:t>1) Align Assessments to Desired Learning Outcomes – Goals/Objectives</a:t>
            </a:r>
          </a:p>
        </p:txBody>
      </p:sp>
      <p:sp>
        <p:nvSpPr>
          <p:cNvPr id="3" name="Content Placeholder 2">
            <a:extLst>
              <a:ext uri="{FF2B5EF4-FFF2-40B4-BE49-F238E27FC236}">
                <a16:creationId xmlns:a16="http://schemas.microsoft.com/office/drawing/2014/main" id="{59794CC6-9D12-4348-9C71-FBEE5CCBD959}"/>
              </a:ext>
            </a:extLst>
          </p:cNvPr>
          <p:cNvSpPr>
            <a:spLocks noGrp="1"/>
          </p:cNvSpPr>
          <p:nvPr>
            <p:ph idx="1"/>
          </p:nvPr>
        </p:nvSpPr>
        <p:spPr/>
        <p:txBody>
          <a:bodyPr/>
          <a:lstStyle/>
          <a:p>
            <a:pPr marL="514350" indent="-514350">
              <a:buAutoNum type="arabicParenR"/>
            </a:pPr>
            <a:r>
              <a:rPr lang="en-GB" sz="2800" dirty="0"/>
              <a:t>What do you want students to be able to DO as a result of your programme? Your module?</a:t>
            </a:r>
          </a:p>
          <a:p>
            <a:pPr marL="514350" indent="-514350">
              <a:buAutoNum type="arabicParenR"/>
            </a:pPr>
            <a:endParaRPr lang="en-GB" sz="2800" dirty="0"/>
          </a:p>
          <a:p>
            <a:pPr marL="514350" indent="-514350">
              <a:buAutoNum type="arabicParenR"/>
            </a:pPr>
            <a:endParaRPr lang="en-GB" sz="2800" dirty="0"/>
          </a:p>
        </p:txBody>
      </p:sp>
      <p:pic>
        <p:nvPicPr>
          <p:cNvPr id="5" name="Picture 4" descr="A picture containing text&#10;&#10;Description automatically generated">
            <a:extLst>
              <a:ext uri="{FF2B5EF4-FFF2-40B4-BE49-F238E27FC236}">
                <a16:creationId xmlns:a16="http://schemas.microsoft.com/office/drawing/2014/main" id="{6DC47533-A92C-5CD0-9DDC-EBA0CD2741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69280" y="2990128"/>
            <a:ext cx="6411892" cy="2351027"/>
          </a:xfrm>
          <a:prstGeom prst="rect">
            <a:avLst/>
          </a:prstGeom>
        </p:spPr>
      </p:pic>
      <p:pic>
        <p:nvPicPr>
          <p:cNvPr id="7" name="Picture 6" descr="Text, whiteboard&#10;&#10;Description automatically generated">
            <a:extLst>
              <a:ext uri="{FF2B5EF4-FFF2-40B4-BE49-F238E27FC236}">
                <a16:creationId xmlns:a16="http://schemas.microsoft.com/office/drawing/2014/main" id="{F1CFAE50-CBF0-A597-3C57-7A940A45674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4549" y="3191346"/>
            <a:ext cx="5230188" cy="2615094"/>
          </a:xfrm>
          <a:prstGeom prst="rect">
            <a:avLst/>
          </a:prstGeom>
        </p:spPr>
      </p:pic>
    </p:spTree>
    <p:extLst>
      <p:ext uri="{BB962C8B-B14F-4D97-AF65-F5344CB8AC3E}">
        <p14:creationId xmlns:p14="http://schemas.microsoft.com/office/powerpoint/2010/main" val="244661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5F52-1AFD-5D11-20A1-80F9CF6B50D5}"/>
              </a:ext>
            </a:extLst>
          </p:cNvPr>
          <p:cNvSpPr>
            <a:spLocks noGrp="1"/>
          </p:cNvSpPr>
          <p:nvPr>
            <p:ph type="title"/>
          </p:nvPr>
        </p:nvSpPr>
        <p:spPr>
          <a:xfrm>
            <a:off x="828000" y="720000"/>
            <a:ext cx="10344825" cy="1168390"/>
          </a:xfrm>
        </p:spPr>
        <p:txBody>
          <a:bodyPr vert="horz" lIns="0" tIns="0" rIns="0" bIns="0" rtlCol="0" anchor="t" anchorCtr="0">
            <a:normAutofit/>
          </a:bodyPr>
          <a:lstStyle/>
          <a:p>
            <a:r>
              <a:rPr lang="en-GB" dirty="0">
                <a:latin typeface="+mj-lt"/>
              </a:rPr>
              <a:t>2) Use, Evaluate and Refine Authentic Assessments</a:t>
            </a:r>
          </a:p>
        </p:txBody>
      </p:sp>
      <p:sp>
        <p:nvSpPr>
          <p:cNvPr id="5" name="TextBox 4">
            <a:extLst>
              <a:ext uri="{FF2B5EF4-FFF2-40B4-BE49-F238E27FC236}">
                <a16:creationId xmlns:a16="http://schemas.microsoft.com/office/drawing/2014/main" id="{8E3F03E7-6CED-2E15-500A-F8124E0FE182}"/>
              </a:ext>
            </a:extLst>
          </p:cNvPr>
          <p:cNvSpPr txBox="1"/>
          <p:nvPr/>
        </p:nvSpPr>
        <p:spPr>
          <a:xfrm>
            <a:off x="1019176" y="5979379"/>
            <a:ext cx="10344824" cy="878621"/>
          </a:xfrm>
          <a:prstGeom prst="rect">
            <a:avLst/>
          </a:prstGeom>
        </p:spPr>
        <p:txBody>
          <a:bodyPr vert="horz" lIns="0" tIns="0" rIns="0" bIns="0" rtlCol="0">
            <a:normAutofit/>
          </a:bodyPr>
          <a:lstStyle/>
          <a:p>
            <a:pPr defTabSz="914377">
              <a:lnSpc>
                <a:spcPts val="2400"/>
              </a:lnSpc>
              <a:spcAft>
                <a:spcPts val="1200"/>
              </a:spcAft>
            </a:pPr>
            <a:r>
              <a:rPr lang="en-GB" sz="2000" kern="1200" dirty="0">
                <a:solidFill>
                  <a:srgbClr val="000000"/>
                </a:solidFill>
                <a:latin typeface="+mn-lt"/>
                <a:ea typeface="+mn-ea"/>
                <a:cs typeface="+mn-cs"/>
              </a:rPr>
              <a:t>(</a:t>
            </a:r>
            <a:r>
              <a:rPr lang="en-GB" sz="2000" kern="1200" dirty="0" err="1">
                <a:solidFill>
                  <a:srgbClr val="000000"/>
                </a:solidFill>
                <a:latin typeface="+mn-lt"/>
                <a:ea typeface="+mn-ea"/>
                <a:cs typeface="+mn-cs"/>
              </a:rPr>
              <a:t>Villarroel</a:t>
            </a:r>
            <a:r>
              <a:rPr lang="en-GB" sz="2000" kern="1200" dirty="0">
                <a:solidFill>
                  <a:srgbClr val="000000"/>
                </a:solidFill>
                <a:latin typeface="+mn-lt"/>
                <a:ea typeface="+mn-ea"/>
                <a:cs typeface="+mn-cs"/>
              </a:rPr>
              <a:t> et al, 2018;</a:t>
            </a:r>
            <a:r>
              <a:rPr lang="en-GB" sz="2000" dirty="0"/>
              <a:t> </a:t>
            </a:r>
            <a:r>
              <a:rPr lang="en-GB" sz="2000" dirty="0" err="1"/>
              <a:t>Sokhanvar</a:t>
            </a:r>
            <a:r>
              <a:rPr lang="en-GB" sz="2000" dirty="0"/>
              <a:t> et al, 2021</a:t>
            </a:r>
            <a:r>
              <a:rPr lang="en-GB" sz="2000" kern="1200" dirty="0">
                <a:solidFill>
                  <a:srgbClr val="000000"/>
                </a:solidFill>
                <a:latin typeface="+mn-lt"/>
                <a:ea typeface="+mn-ea"/>
                <a:cs typeface="+mn-cs"/>
              </a:rPr>
              <a:t> ; Simpson, 2019)</a:t>
            </a:r>
          </a:p>
        </p:txBody>
      </p:sp>
      <p:graphicFrame>
        <p:nvGraphicFramePr>
          <p:cNvPr id="10" name="Content Placeholder 3">
            <a:extLst>
              <a:ext uri="{FF2B5EF4-FFF2-40B4-BE49-F238E27FC236}">
                <a16:creationId xmlns:a16="http://schemas.microsoft.com/office/drawing/2014/main" id="{D9F8AFFE-8321-42CB-5EC0-D830A43F6E0C}"/>
              </a:ext>
            </a:extLst>
          </p:cNvPr>
          <p:cNvGraphicFramePr>
            <a:graphicFrameLocks noGrp="1"/>
          </p:cNvGraphicFramePr>
          <p:nvPr>
            <p:ph idx="1"/>
            <p:extLst>
              <p:ext uri="{D42A27DB-BD31-4B8C-83A1-F6EECF244321}">
                <p14:modId xmlns:p14="http://schemas.microsoft.com/office/powerpoint/2010/main" val="2942989495"/>
              </p:ext>
            </p:extLst>
          </p:nvPr>
        </p:nvGraphicFramePr>
        <p:xfrm>
          <a:off x="756879" y="1860852"/>
          <a:ext cx="10344825" cy="3099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7445290"/>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3792EB-956A-573D-61E7-FCECE93873FF}"/>
              </a:ext>
            </a:extLst>
          </p:cNvPr>
          <p:cNvSpPr>
            <a:spLocks noGrp="1"/>
          </p:cNvSpPr>
          <p:nvPr>
            <p:ph idx="1"/>
          </p:nvPr>
        </p:nvSpPr>
        <p:spPr>
          <a:xfrm>
            <a:off x="828000" y="2160000"/>
            <a:ext cx="7391403" cy="3057377"/>
          </a:xfrm>
        </p:spPr>
        <p:txBody>
          <a:bodyPr/>
          <a:lstStyle/>
          <a:p>
            <a:pPr marL="457200" indent="-457200">
              <a:buFont typeface="+mj-lt"/>
              <a:buAutoNum type="arabicPeriod"/>
            </a:pPr>
            <a:r>
              <a:rPr lang="en-GB" sz="2400" dirty="0"/>
              <a:t>Challenging (set high expectations)</a:t>
            </a:r>
          </a:p>
          <a:p>
            <a:pPr marL="457200" indent="-457200">
              <a:buFont typeface="+mj-lt"/>
              <a:buAutoNum type="arabicPeriod"/>
            </a:pPr>
            <a:r>
              <a:rPr lang="en-GB" sz="2400" dirty="0"/>
              <a:t>Sustained student effort</a:t>
            </a:r>
          </a:p>
          <a:p>
            <a:pPr marL="457200" indent="-457200">
              <a:buFont typeface="+mj-lt"/>
              <a:buAutoNum type="arabicPeriod"/>
            </a:pPr>
            <a:r>
              <a:rPr lang="en-GB" sz="2400" dirty="0"/>
              <a:t>Meaningful interactions</a:t>
            </a:r>
          </a:p>
          <a:p>
            <a:pPr marL="457200" indent="-457200">
              <a:buFont typeface="+mj-lt"/>
              <a:buAutoNum type="arabicPeriod"/>
            </a:pPr>
            <a:r>
              <a:rPr lang="en-GB" sz="2400" dirty="0"/>
              <a:t>Working with diverse others</a:t>
            </a:r>
          </a:p>
          <a:p>
            <a:pPr marL="457200" indent="-457200">
              <a:buFont typeface="+mj-lt"/>
              <a:buAutoNum type="arabicPeriod"/>
            </a:pPr>
            <a:r>
              <a:rPr lang="en-GB" sz="2400" dirty="0"/>
              <a:t>Feedback</a:t>
            </a:r>
          </a:p>
          <a:p>
            <a:pPr marL="457200" indent="-457200">
              <a:buFont typeface="+mj-lt"/>
              <a:buAutoNum type="arabicPeriod"/>
            </a:pPr>
            <a:r>
              <a:rPr lang="en-GB" sz="2400" dirty="0"/>
              <a:t>Real world application</a:t>
            </a:r>
          </a:p>
          <a:p>
            <a:pPr marL="457200" indent="-457200">
              <a:buFont typeface="+mj-lt"/>
              <a:buAutoNum type="arabicPeriod"/>
            </a:pPr>
            <a:r>
              <a:rPr lang="en-GB" sz="2400" dirty="0"/>
              <a:t>Public demonstration of competence</a:t>
            </a:r>
          </a:p>
          <a:p>
            <a:pPr marL="457200" indent="-457200">
              <a:buFont typeface="+mj-lt"/>
              <a:buAutoNum type="arabicPeriod"/>
            </a:pPr>
            <a:r>
              <a:rPr lang="en-GB" sz="2400" dirty="0"/>
              <a:t>Reflection on and integration of learning</a:t>
            </a:r>
          </a:p>
        </p:txBody>
      </p:sp>
      <p:pic>
        <p:nvPicPr>
          <p:cNvPr id="12" name="Picture Placeholder 11" descr="A picture containing person, grass, outdoor&#10;&#10;Description automatically generated">
            <a:extLst>
              <a:ext uri="{FF2B5EF4-FFF2-40B4-BE49-F238E27FC236}">
                <a16:creationId xmlns:a16="http://schemas.microsoft.com/office/drawing/2014/main" id="{DB8ADA87-569A-8CBD-913F-0AF8BDD1373A}"/>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l="1148" r="1148"/>
          <a:stretch>
            <a:fillRect/>
          </a:stretch>
        </p:blipFill>
        <p:spPr/>
      </p:pic>
      <p:pic>
        <p:nvPicPr>
          <p:cNvPr id="14" name="Picture Placeholder 13" descr="A picture containing person, people&#10;&#10;Description automatically generated">
            <a:extLst>
              <a:ext uri="{FF2B5EF4-FFF2-40B4-BE49-F238E27FC236}">
                <a16:creationId xmlns:a16="http://schemas.microsoft.com/office/drawing/2014/main" id="{5F6100C9-F76E-2CD3-2908-8E72BA110A02}"/>
              </a:ext>
            </a:extLst>
          </p:cNvPr>
          <p:cNvPicPr>
            <a:picLocks noGrp="1" noChangeAspect="1"/>
          </p:cNvPicPr>
          <p:nvPr>
            <p:ph type="pic" sz="quarter" idx="16"/>
          </p:nvPr>
        </p:nvPicPr>
        <p:blipFill>
          <a:blip r:embed="rId5">
            <a:extLst>
              <a:ext uri="{837473B0-CC2E-450A-ABE3-18F120FF3D39}">
                <a1611:picAttrSrcUrl xmlns:a1611="http://schemas.microsoft.com/office/drawing/2016/11/main" r:id="rId6"/>
              </a:ext>
            </a:extLst>
          </a:blip>
          <a:srcRect t="10330" b="10330"/>
          <a:stretch>
            <a:fillRect/>
          </a:stretch>
        </p:blipFill>
        <p:spPr/>
      </p:pic>
      <p:sp>
        <p:nvSpPr>
          <p:cNvPr id="2" name="Title 1">
            <a:extLst>
              <a:ext uri="{FF2B5EF4-FFF2-40B4-BE49-F238E27FC236}">
                <a16:creationId xmlns:a16="http://schemas.microsoft.com/office/drawing/2014/main" id="{60615F52-1AFD-5D11-20A1-80F9CF6B50D5}"/>
              </a:ext>
            </a:extLst>
          </p:cNvPr>
          <p:cNvSpPr>
            <a:spLocks noGrp="1"/>
          </p:cNvSpPr>
          <p:nvPr>
            <p:ph type="title"/>
          </p:nvPr>
        </p:nvSpPr>
        <p:spPr/>
        <p:txBody>
          <a:bodyPr vert="horz" lIns="0" tIns="0" rIns="0" bIns="0" rtlCol="0" anchor="t" anchorCtr="0">
            <a:normAutofit/>
          </a:bodyPr>
          <a:lstStyle/>
          <a:p>
            <a:r>
              <a:rPr lang="en-GB" dirty="0">
                <a:latin typeface="+mj-lt"/>
              </a:rPr>
              <a:t>3) Incorporate at least one high impact practice in Each Student’s Experience</a:t>
            </a:r>
          </a:p>
        </p:txBody>
      </p:sp>
      <p:sp>
        <p:nvSpPr>
          <p:cNvPr id="5" name="TextBox 4">
            <a:extLst>
              <a:ext uri="{FF2B5EF4-FFF2-40B4-BE49-F238E27FC236}">
                <a16:creationId xmlns:a16="http://schemas.microsoft.com/office/drawing/2014/main" id="{8E3F03E7-6CED-2E15-500A-F8124E0FE182}"/>
              </a:ext>
            </a:extLst>
          </p:cNvPr>
          <p:cNvSpPr txBox="1"/>
          <p:nvPr/>
        </p:nvSpPr>
        <p:spPr>
          <a:xfrm>
            <a:off x="923588" y="5767404"/>
            <a:ext cx="10344824" cy="878621"/>
          </a:xfrm>
          <a:prstGeom prst="rect">
            <a:avLst/>
          </a:prstGeom>
        </p:spPr>
        <p:txBody>
          <a:bodyPr vert="horz" lIns="0" tIns="0" rIns="0" bIns="0" rtlCol="0">
            <a:normAutofit/>
          </a:bodyPr>
          <a:lstStyle/>
          <a:p>
            <a:pPr defTabSz="914377">
              <a:lnSpc>
                <a:spcPts val="2400"/>
              </a:lnSpc>
              <a:spcAft>
                <a:spcPts val="1200"/>
              </a:spcAft>
            </a:pPr>
            <a:r>
              <a:rPr lang="en-GB" sz="2000" kern="1200" dirty="0">
                <a:solidFill>
                  <a:srgbClr val="000000"/>
                </a:solidFill>
                <a:latin typeface="+mn-lt"/>
                <a:ea typeface="+mn-ea"/>
                <a:cs typeface="+mn-cs"/>
              </a:rPr>
              <a:t>(</a:t>
            </a:r>
            <a:r>
              <a:rPr lang="en-GB" sz="2000" dirty="0" err="1">
                <a:effectLst/>
                <a:ea typeface="Calibri" panose="020F0502020204030204" pitchFamily="34" charset="0"/>
                <a:cs typeface="Times New Roman" panose="02020603050405020304" pitchFamily="18" charset="0"/>
              </a:rPr>
              <a:t>Kuh</a:t>
            </a:r>
            <a:r>
              <a:rPr lang="en-GB" sz="2000" dirty="0">
                <a:effectLst/>
                <a:ea typeface="Calibri" panose="020F0502020204030204" pitchFamily="34" charset="0"/>
                <a:cs typeface="Times New Roman" panose="02020603050405020304" pitchFamily="18" charset="0"/>
              </a:rPr>
              <a:t> and O’Donnell, 2013; </a:t>
            </a:r>
            <a:r>
              <a:rPr lang="en-GB" sz="2000" dirty="0" err="1">
                <a:effectLst/>
                <a:ea typeface="Calibri" panose="020F0502020204030204" pitchFamily="34" charset="0"/>
                <a:cs typeface="Calibri" panose="020F0502020204030204" pitchFamily="34" charset="0"/>
              </a:rPr>
              <a:t>Kuh</a:t>
            </a:r>
            <a:r>
              <a:rPr lang="en-GB" sz="2000" dirty="0">
                <a:effectLst/>
                <a:ea typeface="Calibri" panose="020F0502020204030204" pitchFamily="34" charset="0"/>
                <a:cs typeface="Calibri" panose="020F0502020204030204" pitchFamily="34" charset="0"/>
              </a:rPr>
              <a:t>, O’Donnell &amp; Schneider, 2017</a:t>
            </a:r>
            <a:r>
              <a:rPr lang="en-GB" sz="2000" kern="1200" dirty="0">
                <a:solidFill>
                  <a:srgbClr val="000000"/>
                </a:solidFill>
                <a:latin typeface="+mn-lt"/>
                <a:ea typeface="+mn-ea"/>
                <a:cs typeface="+mn-cs"/>
              </a:rPr>
              <a:t>)</a:t>
            </a:r>
          </a:p>
        </p:txBody>
      </p:sp>
    </p:spTree>
    <p:extLst>
      <p:ext uri="{BB962C8B-B14F-4D97-AF65-F5344CB8AC3E}">
        <p14:creationId xmlns:p14="http://schemas.microsoft.com/office/powerpoint/2010/main" val="302931341"/>
      </p:ext>
    </p:extLst>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5F52-1AFD-5D11-20A1-80F9CF6B50D5}"/>
              </a:ext>
            </a:extLst>
          </p:cNvPr>
          <p:cNvSpPr>
            <a:spLocks noGrp="1"/>
          </p:cNvSpPr>
          <p:nvPr>
            <p:ph type="title"/>
          </p:nvPr>
        </p:nvSpPr>
        <p:spPr>
          <a:xfrm>
            <a:off x="828000" y="492739"/>
            <a:ext cx="10344825" cy="1168390"/>
          </a:xfrm>
        </p:spPr>
        <p:txBody>
          <a:bodyPr/>
          <a:lstStyle/>
          <a:p>
            <a:pPr algn="ctr"/>
            <a:r>
              <a:rPr lang="en-GB" dirty="0">
                <a:latin typeface="Arial" panose="020B0604020202020204" pitchFamily="34" charset="0"/>
                <a:cs typeface="Arial" panose="020B0604020202020204" pitchFamily="34" charset="0"/>
              </a:rPr>
              <a:t>E.g. Work-integrated learning</a:t>
            </a:r>
          </a:p>
        </p:txBody>
      </p:sp>
      <p:pic>
        <p:nvPicPr>
          <p:cNvPr id="9" name="Picture 8" descr="Businesswoman giving presentation to coworkers">
            <a:extLst>
              <a:ext uri="{FF2B5EF4-FFF2-40B4-BE49-F238E27FC236}">
                <a16:creationId xmlns:a16="http://schemas.microsoft.com/office/drawing/2014/main" id="{E775A68E-5B82-4920-025C-830EBC4C64BB}"/>
              </a:ext>
            </a:extLst>
          </p:cNvPr>
          <p:cNvPicPr>
            <a:picLocks noChangeAspect="1"/>
          </p:cNvPicPr>
          <p:nvPr/>
        </p:nvPicPr>
        <p:blipFill>
          <a:blip r:embed="rId3"/>
          <a:stretch>
            <a:fillRect/>
          </a:stretch>
        </p:blipFill>
        <p:spPr>
          <a:xfrm>
            <a:off x="6239522" y="2620895"/>
            <a:ext cx="5824684" cy="3939057"/>
          </a:xfrm>
          <a:prstGeom prst="rect">
            <a:avLst/>
          </a:prstGeom>
        </p:spPr>
      </p:pic>
      <p:sp>
        <p:nvSpPr>
          <p:cNvPr id="3" name="TextBox 2">
            <a:extLst>
              <a:ext uri="{FF2B5EF4-FFF2-40B4-BE49-F238E27FC236}">
                <a16:creationId xmlns:a16="http://schemas.microsoft.com/office/drawing/2014/main" id="{D888D0AF-D799-743D-38B7-9132CAB7C93F}"/>
              </a:ext>
            </a:extLst>
          </p:cNvPr>
          <p:cNvSpPr txBox="1"/>
          <p:nvPr/>
        </p:nvSpPr>
        <p:spPr>
          <a:xfrm>
            <a:off x="566598" y="5636622"/>
            <a:ext cx="5247347" cy="646331"/>
          </a:xfrm>
          <a:prstGeom prst="rect">
            <a:avLst/>
          </a:prstGeom>
          <a:noFill/>
        </p:spPr>
        <p:txBody>
          <a:bodyPr wrap="square" rtlCol="0">
            <a:spAutoFit/>
          </a:bodyPr>
          <a:lstStyle/>
          <a:p>
            <a:r>
              <a:rPr lang="en-GB" sz="1800" dirty="0">
                <a:effectLst/>
                <a:ea typeface="Calibri" panose="020F0502020204030204" pitchFamily="34" charset="0"/>
                <a:cs typeface="Times New Roman" panose="02020603050405020304" pitchFamily="18" charset="0"/>
              </a:rPr>
              <a:t>(</a:t>
            </a:r>
            <a:r>
              <a:rPr lang="en-GB" sz="1800" dirty="0" err="1"/>
              <a:t>Kaider</a:t>
            </a:r>
            <a:r>
              <a:rPr lang="en-GB" sz="1800" dirty="0"/>
              <a:t> et al, 2017; Valenzuela et al, 2018; </a:t>
            </a:r>
            <a:r>
              <a:rPr lang="en-GB" sz="1800" dirty="0" err="1">
                <a:effectLst/>
                <a:ea typeface="Calibri" panose="020F0502020204030204" pitchFamily="34" charset="0"/>
                <a:cs typeface="Calibri" panose="020F0502020204030204" pitchFamily="34" charset="0"/>
              </a:rPr>
              <a:t>Schonell</a:t>
            </a:r>
            <a:r>
              <a:rPr lang="en-GB" sz="1800" dirty="0">
                <a:effectLst/>
                <a:ea typeface="Calibri" panose="020F0502020204030204" pitchFamily="34" charset="0"/>
                <a:cs typeface="Calibri" panose="020F0502020204030204" pitchFamily="34" charset="0"/>
              </a:rPr>
              <a:t> and Macklin, 2019) </a:t>
            </a:r>
            <a:endParaRPr lang="en-GB" sz="1800" dirty="0"/>
          </a:p>
        </p:txBody>
      </p:sp>
      <p:pic>
        <p:nvPicPr>
          <p:cNvPr id="5" name="Picture 4" descr="A doctor looking at a x-ray of a chest&#10;&#10;Description automatically generated">
            <a:extLst>
              <a:ext uri="{FF2B5EF4-FFF2-40B4-BE49-F238E27FC236}">
                <a16:creationId xmlns:a16="http://schemas.microsoft.com/office/drawing/2014/main" id="{F82434E0-D5AA-75DB-4754-E5DFD399CF1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8881" y="1726124"/>
            <a:ext cx="4656547" cy="3109492"/>
          </a:xfrm>
          <a:prstGeom prst="rect">
            <a:avLst/>
          </a:prstGeom>
        </p:spPr>
      </p:pic>
      <p:sp>
        <p:nvSpPr>
          <p:cNvPr id="7" name="TextBox 6">
            <a:extLst>
              <a:ext uri="{FF2B5EF4-FFF2-40B4-BE49-F238E27FC236}">
                <a16:creationId xmlns:a16="http://schemas.microsoft.com/office/drawing/2014/main" id="{F94AA434-534E-9318-4D8C-B03CBD3ABDCE}"/>
              </a:ext>
            </a:extLst>
          </p:cNvPr>
          <p:cNvSpPr txBox="1"/>
          <p:nvPr/>
        </p:nvSpPr>
        <p:spPr>
          <a:xfrm>
            <a:off x="898984" y="4915880"/>
            <a:ext cx="4612221" cy="230832"/>
          </a:xfrm>
          <a:prstGeom prst="rect">
            <a:avLst/>
          </a:prstGeom>
          <a:noFill/>
        </p:spPr>
        <p:txBody>
          <a:bodyPr wrap="square" rtlCol="0">
            <a:spAutoFit/>
          </a:bodyPr>
          <a:lstStyle/>
          <a:p>
            <a:r>
              <a:rPr lang="en-GB" sz="900">
                <a:hlinkClick r:id="rId5" tooltip="https://emergency-live.com/no/it/hilser-e-sicurezza/radiografia-che-cose-e-in-che-cosa-consiste/"/>
              </a:rPr>
              <a:t>This Photo</a:t>
            </a:r>
            <a:r>
              <a:rPr lang="en-GB" sz="900"/>
              <a:t> by Unknown Author is licensed under </a:t>
            </a:r>
            <a:r>
              <a:rPr lang="en-GB" sz="900">
                <a:hlinkClick r:id="rId6" tooltip="https://creativecommons.org/licenses/by/3.0/"/>
              </a:rPr>
              <a:t>CC BY</a:t>
            </a:r>
            <a:endParaRPr lang="en-GB" sz="900"/>
          </a:p>
        </p:txBody>
      </p:sp>
    </p:spTree>
    <p:extLst>
      <p:ext uri="{BB962C8B-B14F-4D97-AF65-F5344CB8AC3E}">
        <p14:creationId xmlns:p14="http://schemas.microsoft.com/office/powerpoint/2010/main" val="287123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0664B4-4390-3AA1-4875-C12ECA08B1AC}"/>
              </a:ext>
            </a:extLst>
          </p:cNvPr>
          <p:cNvSpPr>
            <a:spLocks noGrp="1"/>
          </p:cNvSpPr>
          <p:nvPr>
            <p:ph idx="1"/>
          </p:nvPr>
        </p:nvSpPr>
        <p:spPr>
          <a:xfrm>
            <a:off x="828000" y="2096924"/>
            <a:ext cx="6966171" cy="3099379"/>
          </a:xfrm>
        </p:spPr>
        <p:txBody>
          <a:bodyPr/>
          <a:lstStyle/>
          <a:p>
            <a:pPr marL="514350" indent="-514350">
              <a:buFont typeface="+mj-lt"/>
              <a:buAutoNum type="arabicPeriod"/>
            </a:pPr>
            <a:r>
              <a:rPr lang="en-GB" sz="3200" dirty="0"/>
              <a:t>Clarify purpose</a:t>
            </a:r>
          </a:p>
          <a:p>
            <a:pPr marL="514350" indent="-514350">
              <a:buFont typeface="+mj-lt"/>
              <a:buAutoNum type="arabicPeriod"/>
            </a:pPr>
            <a:r>
              <a:rPr lang="en-GB" sz="3200" dirty="0"/>
              <a:t>Set group goals (group mark)</a:t>
            </a:r>
          </a:p>
          <a:p>
            <a:pPr marL="514350" indent="-514350">
              <a:buFont typeface="+mj-lt"/>
              <a:buAutoNum type="arabicPeriod"/>
            </a:pPr>
            <a:r>
              <a:rPr lang="en-GB" sz="3200" dirty="0"/>
              <a:t>Assign groups</a:t>
            </a:r>
          </a:p>
          <a:p>
            <a:pPr marL="514350" indent="-514350">
              <a:buFont typeface="+mj-lt"/>
              <a:buAutoNum type="arabicPeriod"/>
            </a:pPr>
            <a:r>
              <a:rPr lang="en-GB" sz="3200" dirty="0"/>
              <a:t>Teach/scaffold collaboration skills</a:t>
            </a:r>
          </a:p>
          <a:p>
            <a:pPr marL="514350" indent="-514350">
              <a:buFont typeface="+mj-lt"/>
              <a:buAutoNum type="arabicPeriod"/>
            </a:pPr>
            <a:r>
              <a:rPr lang="en-GB" sz="3200" dirty="0"/>
              <a:t>Ensure individual accountability (individual marks)</a:t>
            </a:r>
          </a:p>
        </p:txBody>
      </p:sp>
      <p:sp>
        <p:nvSpPr>
          <p:cNvPr id="2" name="Title 1">
            <a:extLst>
              <a:ext uri="{FF2B5EF4-FFF2-40B4-BE49-F238E27FC236}">
                <a16:creationId xmlns:a16="http://schemas.microsoft.com/office/drawing/2014/main" id="{60615F52-1AFD-5D11-20A1-80F9CF6B50D5}"/>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4) Incorporate GroupWork Across each Student’s Programme</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1B95473-5636-A124-66B4-2FCB7F2BB4D8}"/>
              </a:ext>
            </a:extLst>
          </p:cNvPr>
          <p:cNvSpPr txBox="1"/>
          <p:nvPr/>
        </p:nvSpPr>
        <p:spPr>
          <a:xfrm>
            <a:off x="828000" y="4943172"/>
            <a:ext cx="9464080" cy="1200329"/>
          </a:xfrm>
          <a:prstGeom prst="rect">
            <a:avLst/>
          </a:prstGeom>
          <a:noFill/>
        </p:spPr>
        <p:txBody>
          <a:bodyPr wrap="square" rtlCol="0">
            <a:spAutoFit/>
          </a:bodyPr>
          <a:lstStyle/>
          <a:p>
            <a:endParaRPr lang="en-GB" sz="1800"/>
          </a:p>
          <a:p>
            <a:endParaRPr lang="en-GB" sz="1800"/>
          </a:p>
          <a:p>
            <a:r>
              <a:rPr lang="en-GB" sz="1800"/>
              <a:t>(McGahan et al, 2016; Paschalis, 2017; Taylor et al, 2021; Sedghi &amp; Richworth, 2017; Gamlath, 2021; Morley and Ablett, 2017;Leung, 2017; Paschalis, 2017) </a:t>
            </a:r>
            <a:endParaRPr lang="en-GB" sz="1800" dirty="0"/>
          </a:p>
        </p:txBody>
      </p:sp>
      <p:pic>
        <p:nvPicPr>
          <p:cNvPr id="5" name="Picture 4" descr="People in group therapy">
            <a:extLst>
              <a:ext uri="{FF2B5EF4-FFF2-40B4-BE49-F238E27FC236}">
                <a16:creationId xmlns:a16="http://schemas.microsoft.com/office/drawing/2014/main" id="{259CFC25-67BD-12D4-1233-273752593B99}"/>
              </a:ext>
            </a:extLst>
          </p:cNvPr>
          <p:cNvPicPr>
            <a:picLocks noChangeAspect="1"/>
          </p:cNvPicPr>
          <p:nvPr/>
        </p:nvPicPr>
        <p:blipFill>
          <a:blip r:embed="rId3"/>
          <a:stretch>
            <a:fillRect/>
          </a:stretch>
        </p:blipFill>
        <p:spPr>
          <a:xfrm>
            <a:off x="7614827" y="2096924"/>
            <a:ext cx="4228829" cy="2819219"/>
          </a:xfrm>
          <a:prstGeom prst="rect">
            <a:avLst/>
          </a:prstGeom>
        </p:spPr>
      </p:pic>
    </p:spTree>
    <p:extLst>
      <p:ext uri="{BB962C8B-B14F-4D97-AF65-F5344CB8AC3E}">
        <p14:creationId xmlns:p14="http://schemas.microsoft.com/office/powerpoint/2010/main" val="3232157419"/>
      </p:ext>
    </p:extLst>
  </p:cSld>
  <p:clrMapOvr>
    <a:masterClrMapping/>
  </p:clrMapOvr>
  <p:transition spd="slow">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rowd Sourcing Review Questions with PeerWise | Profweb">
            <a:extLst>
              <a:ext uri="{FF2B5EF4-FFF2-40B4-BE49-F238E27FC236}">
                <a16:creationId xmlns:a16="http://schemas.microsoft.com/office/drawing/2014/main" id="{A4042EEF-A6C6-5325-8137-8C00D7CD9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40" y="-1517182"/>
            <a:ext cx="8336280" cy="437654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Questions with solid fill">
            <a:extLst>
              <a:ext uri="{FF2B5EF4-FFF2-40B4-BE49-F238E27FC236}">
                <a16:creationId xmlns:a16="http://schemas.microsoft.com/office/drawing/2014/main" id="{0D660F21-3E81-DA10-0F14-70821556FD7C}"/>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9684770" y="311412"/>
            <a:ext cx="2111747" cy="2111747"/>
          </a:xfrm>
        </p:spPr>
      </p:pic>
      <p:sp>
        <p:nvSpPr>
          <p:cNvPr id="3" name="TextBox 2">
            <a:extLst>
              <a:ext uri="{FF2B5EF4-FFF2-40B4-BE49-F238E27FC236}">
                <a16:creationId xmlns:a16="http://schemas.microsoft.com/office/drawing/2014/main" id="{81B95473-5636-A124-66B4-2FCB7F2BB4D8}"/>
              </a:ext>
            </a:extLst>
          </p:cNvPr>
          <p:cNvSpPr txBox="1"/>
          <p:nvPr/>
        </p:nvSpPr>
        <p:spPr>
          <a:xfrm>
            <a:off x="538440" y="5749677"/>
            <a:ext cx="9464080" cy="954107"/>
          </a:xfrm>
          <a:prstGeom prst="rect">
            <a:avLst/>
          </a:prstGeom>
          <a:noFill/>
        </p:spPr>
        <p:txBody>
          <a:bodyPr wrap="square" rtlCol="0">
            <a:spAutoFit/>
          </a:bodyPr>
          <a:lstStyle/>
          <a:p>
            <a:endParaRPr lang="en-GB" sz="1800" dirty="0"/>
          </a:p>
          <a:p>
            <a:endParaRPr lang="en-GB" sz="1800" dirty="0"/>
          </a:p>
          <a:p>
            <a:r>
              <a:rPr lang="en-GB" sz="2000" dirty="0"/>
              <a:t>( Hancock et al, 2018; https://peerwise.cs.auckland.ac.nz/) </a:t>
            </a:r>
          </a:p>
        </p:txBody>
      </p:sp>
      <p:pic>
        <p:nvPicPr>
          <p:cNvPr id="8" name="Picture 7" descr="A couple of women sit on the grass with a computer&#10;&#10;Description automatically generated with medium confidence">
            <a:extLst>
              <a:ext uri="{FF2B5EF4-FFF2-40B4-BE49-F238E27FC236}">
                <a16:creationId xmlns:a16="http://schemas.microsoft.com/office/drawing/2014/main" id="{B931A064-02DA-A1F1-C6E8-620F2C63A70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542790" y="1670532"/>
            <a:ext cx="6774564" cy="4516376"/>
          </a:xfrm>
          <a:prstGeom prst="rect">
            <a:avLst/>
          </a:prstGeom>
        </p:spPr>
      </p:pic>
    </p:spTree>
    <p:extLst>
      <p:ext uri="{BB962C8B-B14F-4D97-AF65-F5344CB8AC3E}">
        <p14:creationId xmlns:p14="http://schemas.microsoft.com/office/powerpoint/2010/main" val="1537130651"/>
      </p:ext>
    </p:extLst>
  </p:cSld>
  <p:clrMapOvr>
    <a:masterClrMapping/>
  </p:clrMapOvr>
  <p:transition spd="slow">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290EE-26C5-77E5-A00C-F09E170419A2}"/>
              </a:ext>
            </a:extLst>
          </p:cNvPr>
          <p:cNvSpPr>
            <a:spLocks noGrp="1"/>
          </p:cNvSpPr>
          <p:nvPr>
            <p:ph type="title"/>
          </p:nvPr>
        </p:nvSpPr>
        <p:spPr/>
        <p:txBody>
          <a:bodyPr/>
          <a:lstStyle/>
          <a:p>
            <a:pPr algn="ctr"/>
            <a:r>
              <a:rPr lang="en-GB" dirty="0">
                <a:latin typeface="+mj-lt"/>
              </a:rPr>
              <a:t>Gamified Learning</a:t>
            </a:r>
          </a:p>
        </p:txBody>
      </p:sp>
      <p:sp>
        <p:nvSpPr>
          <p:cNvPr id="4" name="Text Placeholder 3">
            <a:extLst>
              <a:ext uri="{FF2B5EF4-FFF2-40B4-BE49-F238E27FC236}">
                <a16:creationId xmlns:a16="http://schemas.microsoft.com/office/drawing/2014/main" id="{76D29127-C5B2-FEED-8788-77A31106C212}"/>
              </a:ext>
            </a:extLst>
          </p:cNvPr>
          <p:cNvSpPr>
            <a:spLocks noGrp="1"/>
          </p:cNvSpPr>
          <p:nvPr>
            <p:ph type="body" sz="quarter" idx="15"/>
          </p:nvPr>
        </p:nvSpPr>
        <p:spPr>
          <a:xfrm>
            <a:off x="1005700" y="1449079"/>
            <a:ext cx="10344824" cy="878621"/>
          </a:xfrm>
        </p:spPr>
        <p:txBody>
          <a:bodyPr/>
          <a:lstStyle/>
          <a:p>
            <a:pPr algn="ctr"/>
            <a:r>
              <a:rPr lang="en-GB" sz="3200" dirty="0"/>
              <a:t>Design Collaborative-Competitive Structures</a:t>
            </a:r>
          </a:p>
        </p:txBody>
      </p:sp>
      <p:pic>
        <p:nvPicPr>
          <p:cNvPr id="11" name="Content Placeholder 10" descr="Trophy with solid fill">
            <a:extLst>
              <a:ext uri="{FF2B5EF4-FFF2-40B4-BE49-F238E27FC236}">
                <a16:creationId xmlns:a16="http://schemas.microsoft.com/office/drawing/2014/main" id="{3AC4B931-8FD8-8A35-5C82-829288B450EA}"/>
              </a:ext>
            </a:extLst>
          </p:cNvPr>
          <p:cNvPicPr>
            <a:picLocks noGrp="1" noChangeAspect="1"/>
          </p:cNvPicPr>
          <p:nvPr>
            <p:ph idx="1"/>
          </p:nvPr>
        </p:nvPicPr>
        <p: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p:blipFill>
        <p:spPr>
          <a:xfrm>
            <a:off x="10150435" y="258870"/>
            <a:ext cx="1901130" cy="1901130"/>
          </a:xfrm>
        </p:spPr>
      </p:pic>
      <p:pic>
        <p:nvPicPr>
          <p:cNvPr id="13" name="Picture 12" descr="A screenshot of a video game&#10;&#10;Description automatically generated">
            <a:extLst>
              <a:ext uri="{FF2B5EF4-FFF2-40B4-BE49-F238E27FC236}">
                <a16:creationId xmlns:a16="http://schemas.microsoft.com/office/drawing/2014/main" id="{72068398-23D1-C761-333F-EFB58218002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10200" y="2160000"/>
            <a:ext cx="5029200" cy="3746754"/>
          </a:xfrm>
          <a:prstGeom prst="rect">
            <a:avLst/>
          </a:prstGeom>
        </p:spPr>
      </p:pic>
      <p:pic>
        <p:nvPicPr>
          <p:cNvPr id="16" name="Picture 15">
            <a:extLst>
              <a:ext uri="{FF2B5EF4-FFF2-40B4-BE49-F238E27FC236}">
                <a16:creationId xmlns:a16="http://schemas.microsoft.com/office/drawing/2014/main" id="{EBABFE6B-4E78-2E89-CB38-5190A937F9C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28000" y="2160000"/>
            <a:ext cx="3703460" cy="3703460"/>
          </a:xfrm>
          <a:prstGeom prst="rect">
            <a:avLst/>
          </a:prstGeom>
        </p:spPr>
      </p:pic>
      <p:sp>
        <p:nvSpPr>
          <p:cNvPr id="19" name="TextBox 18">
            <a:extLst>
              <a:ext uri="{FF2B5EF4-FFF2-40B4-BE49-F238E27FC236}">
                <a16:creationId xmlns:a16="http://schemas.microsoft.com/office/drawing/2014/main" id="{DF2840B3-82B9-0BB1-81F4-7D2BE79B8070}"/>
              </a:ext>
            </a:extLst>
          </p:cNvPr>
          <p:cNvSpPr txBox="1"/>
          <p:nvPr/>
        </p:nvSpPr>
        <p:spPr>
          <a:xfrm>
            <a:off x="1362220" y="6129963"/>
            <a:ext cx="9351500" cy="707886"/>
          </a:xfrm>
          <a:prstGeom prst="rect">
            <a:avLst/>
          </a:prstGeom>
          <a:noFill/>
        </p:spPr>
        <p:txBody>
          <a:bodyPr wrap="square" rtlCol="0">
            <a:spAutoFit/>
          </a:bodyPr>
          <a:lstStyle/>
          <a:p>
            <a:r>
              <a:rPr lang="en-GB" sz="1800" dirty="0"/>
              <a:t>(</a:t>
            </a:r>
            <a:r>
              <a:rPr lang="en-GB" sz="2000" dirty="0" err="1"/>
              <a:t>Sailer</a:t>
            </a:r>
            <a:r>
              <a:rPr lang="en-GB" sz="2000" dirty="0"/>
              <a:t> and </a:t>
            </a:r>
            <a:r>
              <a:rPr lang="en-GB" sz="2000" dirty="0" err="1"/>
              <a:t>Homner</a:t>
            </a:r>
            <a:r>
              <a:rPr lang="en-GB" sz="2000" dirty="0"/>
              <a:t>, 2020; </a:t>
            </a:r>
            <a:r>
              <a:rPr lang="da-DK" sz="2000" dirty="0"/>
              <a:t>Eltahir et al, 2020; Guardia et al, 2018; Wilkinson et al, 2020; Sailer and Sailer, 2021; </a:t>
            </a:r>
            <a:r>
              <a:rPr lang="da-DK" sz="2000" dirty="0">
                <a:hlinkClick r:id="rId9"/>
              </a:rPr>
              <a:t>https://kahoot.com/</a:t>
            </a:r>
            <a:r>
              <a:rPr lang="da-DK" sz="2000" dirty="0"/>
              <a:t>; https://www.quizalize.com/) </a:t>
            </a:r>
            <a:endParaRPr lang="en-GB" sz="2000" dirty="0"/>
          </a:p>
        </p:txBody>
      </p:sp>
    </p:spTree>
    <p:extLst>
      <p:ext uri="{BB962C8B-B14F-4D97-AF65-F5344CB8AC3E}">
        <p14:creationId xmlns:p14="http://schemas.microsoft.com/office/powerpoint/2010/main" val="1879587237"/>
      </p:ext>
    </p:extLst>
  </p:cSld>
  <p:clrMapOvr>
    <a:masterClrMapping/>
  </p:clrMapOvr>
  <p:transition spd="slow">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livering feedback for better teaching - OECD Education and Skills Today">
            <a:extLst>
              <a:ext uri="{FF2B5EF4-FFF2-40B4-BE49-F238E27FC236}">
                <a16:creationId xmlns:a16="http://schemas.microsoft.com/office/drawing/2014/main" id="{E3B209F3-2939-A68F-6B88-FFF388E40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Binoculars with solid fill">
            <a:extLst>
              <a:ext uri="{FF2B5EF4-FFF2-40B4-BE49-F238E27FC236}">
                <a16:creationId xmlns:a16="http://schemas.microsoft.com/office/drawing/2014/main" id="{77B9EC98-7462-4A2E-85F8-E124385F8BA3}"/>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4695825" y="2193190"/>
            <a:ext cx="1083410" cy="1083410"/>
          </a:xfrm>
        </p:spPr>
      </p:pic>
    </p:spTree>
    <p:extLst>
      <p:ext uri="{BB962C8B-B14F-4D97-AF65-F5344CB8AC3E}">
        <p14:creationId xmlns:p14="http://schemas.microsoft.com/office/powerpoint/2010/main" val="248849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in a red cap holding a box and a phone&#10;&#10;Description automatically generated">
            <a:extLst>
              <a:ext uri="{FF2B5EF4-FFF2-40B4-BE49-F238E27FC236}">
                <a16:creationId xmlns:a16="http://schemas.microsoft.com/office/drawing/2014/main" id="{C84D6851-C84C-CD46-E44C-F66CD5E62183}"/>
              </a:ext>
            </a:extLst>
          </p:cNvPr>
          <p:cNvPicPr>
            <a:picLocks noGrp="1" noChangeAspect="1"/>
          </p:cNvPicPr>
          <p:nvPr>
            <p:ph type="pic" sz="quarter" idx="12"/>
          </p:nvPr>
        </p:nvPicPr>
        <p:blipFill>
          <a:blip r:embed="rId3"/>
          <a:srcRect l="16888" r="16888"/>
          <a:stretch>
            <a:fillRect/>
          </a:stretch>
        </p:blipFill>
        <p:spPr>
          <a:xfrm>
            <a:off x="0" y="0"/>
            <a:ext cx="8188036" cy="4493035"/>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164365" y="4511054"/>
            <a:ext cx="7740713" cy="1844706"/>
            <a:chOff x="0" y="3808320"/>
            <a:chExt cx="7833208" cy="2547440"/>
          </a:xfrm>
          <a:solidFill>
            <a:srgbClr val="002060"/>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A1</a:t>
            </a:r>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93EC2150-7091-8D48-F8D4-217E6ECB3397}"/>
              </a:ext>
            </a:extLst>
          </p:cNvPr>
          <p:cNvSpPr>
            <a:spLocks noGrp="1"/>
          </p:cNvSpPr>
          <p:nvPr>
            <p:ph type="title"/>
          </p:nvPr>
        </p:nvSpPr>
        <p:spPr>
          <a:xfrm>
            <a:off x="750301" y="4606487"/>
            <a:ext cx="5214183" cy="1456056"/>
          </a:xfrm>
        </p:spPr>
        <p:txBody>
          <a:bodyPr/>
          <a:lstStyle/>
          <a:p>
            <a:pPr algn="ctr">
              <a:lnSpc>
                <a:spcPct val="100000"/>
              </a:lnSpc>
            </a:pPr>
            <a:r>
              <a:rPr lang="en-GB" sz="4400" b="1" dirty="0">
                <a:solidFill>
                  <a:schemeClr val="bg1"/>
                </a:solidFill>
                <a:latin typeface="+mj-lt"/>
              </a:rPr>
              <a:t>Defining Feedback </a:t>
            </a:r>
            <a:endParaRPr lang="en-GB" sz="4400" b="1" dirty="0">
              <a:solidFill>
                <a:schemeClr val="bg1"/>
              </a:solidFill>
            </a:endParaRPr>
          </a:p>
        </p:txBody>
      </p:sp>
      <p:pic>
        <p:nvPicPr>
          <p:cNvPr id="19" name="Picture Placeholder 18" descr="A person holding a movie clapper board&#10;&#10;Description automatically generated">
            <a:extLst>
              <a:ext uri="{FF2B5EF4-FFF2-40B4-BE49-F238E27FC236}">
                <a16:creationId xmlns:a16="http://schemas.microsoft.com/office/drawing/2014/main" id="{F12B40BC-1FF7-1BEA-CE9B-D1CC27F2A369}"/>
              </a:ext>
            </a:extLst>
          </p:cNvPr>
          <p:cNvPicPr>
            <a:picLocks noGrp="1" noChangeAspect="1"/>
          </p:cNvPicPr>
          <p:nvPr>
            <p:ph type="pic" sz="quarter" idx="13"/>
          </p:nvPr>
        </p:nvPicPr>
        <p:blipFill>
          <a:blip r:embed="rId4"/>
          <a:srcRect l="22238" r="22238"/>
          <a:stretch>
            <a:fillRect/>
          </a:stretch>
        </p:blipFill>
        <p:spPr/>
      </p:pic>
      <p:sp>
        <p:nvSpPr>
          <p:cNvPr id="21" name="TextBox 20">
            <a:extLst>
              <a:ext uri="{FF2B5EF4-FFF2-40B4-BE49-F238E27FC236}">
                <a16:creationId xmlns:a16="http://schemas.microsoft.com/office/drawing/2014/main" id="{D707BF04-8668-8944-260C-DA7DEA4EC790}"/>
              </a:ext>
            </a:extLst>
          </p:cNvPr>
          <p:cNvSpPr txBox="1"/>
          <p:nvPr/>
        </p:nvSpPr>
        <p:spPr>
          <a:xfrm>
            <a:off x="125242" y="6399922"/>
            <a:ext cx="6464300" cy="369332"/>
          </a:xfrm>
          <a:prstGeom prst="rect">
            <a:avLst/>
          </a:prstGeom>
          <a:noFill/>
        </p:spPr>
        <p:txBody>
          <a:bodyPr wrap="square">
            <a:spAutoFit/>
          </a:bodyPr>
          <a:lstStyle/>
          <a:p>
            <a:r>
              <a:rPr lang="en-AU" sz="1800" cap="none" dirty="0">
                <a:latin typeface="+mj-lt"/>
              </a:rPr>
              <a:t>Winstone and Carless, (2019</a:t>
            </a:r>
            <a:r>
              <a:rPr lang="en-AU" sz="1800" dirty="0">
                <a:latin typeface="+mj-lt"/>
              </a:rPr>
              <a:t>);</a:t>
            </a:r>
            <a:r>
              <a:rPr lang="en-AU" sz="1800" cap="none" dirty="0">
                <a:latin typeface="+mj-lt"/>
              </a:rPr>
              <a:t> Winstone, Pitt &amp; Nash, (2021)</a:t>
            </a:r>
            <a:endParaRPr lang="en-GB" sz="1800" dirty="0"/>
          </a:p>
        </p:txBody>
      </p:sp>
    </p:spTree>
    <p:extLst>
      <p:ext uri="{BB962C8B-B14F-4D97-AF65-F5344CB8AC3E}">
        <p14:creationId xmlns:p14="http://schemas.microsoft.com/office/powerpoint/2010/main" val="329287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2">
            <a:extLst>
              <a:ext uri="{FF2B5EF4-FFF2-40B4-BE49-F238E27FC236}">
                <a16:creationId xmlns:a16="http://schemas.microsoft.com/office/drawing/2014/main" id="{7E7DB9D4-26BC-DDF3-0C71-FDC32CBB40D9}"/>
              </a:ext>
            </a:extLst>
          </p:cNvPr>
          <p:cNvGraphicFramePr>
            <a:graphicFrameLocks noGrp="1"/>
          </p:cNvGraphicFramePr>
          <p:nvPr>
            <p:ph idx="1"/>
          </p:nvPr>
        </p:nvGraphicFramePr>
        <p:xfrm>
          <a:off x="680581" y="512926"/>
          <a:ext cx="11007843" cy="671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76135AD2-77D7-78A8-B6BD-212A3E50853E}"/>
              </a:ext>
            </a:extLst>
          </p:cNvPr>
          <p:cNvSpPr txBox="1">
            <a:spLocks/>
          </p:cNvSpPr>
          <p:nvPr/>
        </p:nvSpPr>
        <p:spPr>
          <a:xfrm>
            <a:off x="790422" y="512926"/>
            <a:ext cx="10720997" cy="1168390"/>
          </a:xfrm>
          <a:prstGeom prst="rect">
            <a:avLst/>
          </a:prstGeom>
        </p:spPr>
        <p:txBody>
          <a:bodyPr vert="horz" lIns="0" tIns="0" rIns="0" bIns="0" rtlCol="0" anchor="t" anchorCtr="0">
            <a:noAutofit/>
          </a:bodyPr>
          <a:lstStyle>
            <a:lvl1pPr algn="l" defTabSz="914377" rtl="0" eaLnBrk="1" latinLnBrk="0" hangingPunct="1">
              <a:lnSpc>
                <a:spcPts val="3600"/>
              </a:lnSpc>
              <a:spcBef>
                <a:spcPct val="0"/>
              </a:spcBef>
              <a:buNone/>
              <a:defRPr sz="3600" b="0" i="0" kern="1200" cap="all" baseline="0">
                <a:solidFill>
                  <a:schemeClr val="tx1"/>
                </a:solidFill>
                <a:latin typeface="Century Schoolbook" panose="02040604050505020304" pitchFamily="18" charset="0"/>
                <a:ea typeface="+mj-ea"/>
                <a:cs typeface="+mj-cs"/>
              </a:defRPr>
            </a:lvl1pPr>
          </a:lstStyle>
          <a:p>
            <a:pPr marL="0" marR="0" lvl="0" indent="0" algn="ctr" defTabSz="914377" rtl="0" eaLnBrk="1" fontAlgn="auto" latinLnBrk="0" hangingPunct="1">
              <a:lnSpc>
                <a:spcPts val="3600"/>
              </a:lnSpc>
              <a:spcBef>
                <a:spcPct val="0"/>
              </a:spcBef>
              <a:spcAft>
                <a:spcPts val="0"/>
              </a:spcAft>
              <a:buClrTx/>
              <a:buSzTx/>
              <a:buFontTx/>
              <a:buNone/>
              <a:tabLst/>
              <a:defRPr/>
            </a:pPr>
            <a:r>
              <a:rPr kumimoji="0" lang="en-US" sz="3600" b="0" i="0" u="none" strike="noStrike" kern="1200" cap="all" spc="0" normalizeH="0" baseline="0" noProof="0" dirty="0">
                <a:ln>
                  <a:noFill/>
                </a:ln>
                <a:solidFill>
                  <a:srgbClr val="003567"/>
                </a:solidFill>
                <a:effectLst/>
                <a:uLnTx/>
                <a:uFillTx/>
                <a:latin typeface="Arial" panose="020B0604020202020204"/>
                <a:ea typeface="+mj-ea"/>
                <a:cs typeface="+mj-cs"/>
              </a:rPr>
              <a:t>Recommendations for practitioners - Feedback</a:t>
            </a:r>
          </a:p>
        </p:txBody>
      </p:sp>
    </p:spTree>
    <p:extLst>
      <p:ext uri="{BB962C8B-B14F-4D97-AF65-F5344CB8AC3E}">
        <p14:creationId xmlns:p14="http://schemas.microsoft.com/office/powerpoint/2010/main" val="216588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2579FF8-9A73-2270-C38D-5129069F57B0}"/>
              </a:ext>
            </a:extLst>
          </p:cNvPr>
          <p:cNvPicPr>
            <a:picLocks noChangeAspect="1"/>
          </p:cNvPicPr>
          <p:nvPr/>
        </p:nvPicPr>
        <p:blipFill>
          <a:blip r:embed="rId3"/>
          <a:stretch>
            <a:fillRect/>
          </a:stretch>
        </p:blipFill>
        <p:spPr>
          <a:xfrm>
            <a:off x="483580" y="1122301"/>
            <a:ext cx="12746308" cy="9567079"/>
          </a:xfrm>
          <a:prstGeom prst="rect">
            <a:avLst/>
          </a:prstGeom>
        </p:spPr>
      </p:pic>
      <p:sp>
        <p:nvSpPr>
          <p:cNvPr id="5" name="Title 1">
            <a:extLst>
              <a:ext uri="{FF2B5EF4-FFF2-40B4-BE49-F238E27FC236}">
                <a16:creationId xmlns:a16="http://schemas.microsoft.com/office/drawing/2014/main" id="{78C61708-B099-E672-5F72-A91EF0F382B0}"/>
              </a:ext>
            </a:extLst>
          </p:cNvPr>
          <p:cNvSpPr>
            <a:spLocks noGrp="1"/>
          </p:cNvSpPr>
          <p:nvPr>
            <p:ph type="title"/>
          </p:nvPr>
        </p:nvSpPr>
        <p:spPr>
          <a:xfrm>
            <a:off x="923587" y="298146"/>
            <a:ext cx="10344825" cy="1168390"/>
          </a:xfrm>
        </p:spPr>
        <p:txBody>
          <a:bodyPr anchor="t">
            <a:normAutofit/>
          </a:bodyPr>
          <a:lstStyle/>
          <a:p>
            <a:pPr algn="ctr"/>
            <a:r>
              <a:rPr lang="en-GB" dirty="0">
                <a:latin typeface="+mj-lt"/>
              </a:rPr>
              <a:t>Systematic literature Review</a:t>
            </a:r>
          </a:p>
        </p:txBody>
      </p:sp>
      <p:pic>
        <p:nvPicPr>
          <p:cNvPr id="6146" name="Picture 2" descr="Advance HE Advance HE - Advance HE">
            <a:extLst>
              <a:ext uri="{FF2B5EF4-FFF2-40B4-BE49-F238E27FC236}">
                <a16:creationId xmlns:a16="http://schemas.microsoft.com/office/drawing/2014/main" id="{D36D0280-6CAA-8DAE-4F89-36CFFA1D9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837" y="4791753"/>
            <a:ext cx="4219575" cy="1085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BC3378-4B94-1137-DE60-28FDD2850420}"/>
              </a:ext>
            </a:extLst>
          </p:cNvPr>
          <p:cNvSpPr txBox="1"/>
          <p:nvPr/>
        </p:nvSpPr>
        <p:spPr>
          <a:xfrm>
            <a:off x="8039100" y="6197600"/>
            <a:ext cx="302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567"/>
                </a:solidFill>
                <a:effectLst/>
                <a:uLnTx/>
                <a:uFillTx/>
                <a:latin typeface="Arial" panose="020B0604020202020204"/>
                <a:ea typeface="+mn-ea"/>
                <a:cs typeface="+mn-cs"/>
              </a:rPr>
              <a:t>Pitt &amp; Quinlan (2022)</a:t>
            </a:r>
          </a:p>
        </p:txBody>
      </p:sp>
    </p:spTree>
    <p:extLst>
      <p:ext uri="{BB962C8B-B14F-4D97-AF65-F5344CB8AC3E}">
        <p14:creationId xmlns:p14="http://schemas.microsoft.com/office/powerpoint/2010/main" val="395405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tomer Satisfaction Surveys: The Complete Guide">
            <a:extLst>
              <a:ext uri="{FF2B5EF4-FFF2-40B4-BE49-F238E27FC236}">
                <a16:creationId xmlns:a16="http://schemas.microsoft.com/office/drawing/2014/main" id="{AB1323DA-E971-E3EE-9F30-8AEBCC69B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136" y="0"/>
            <a:ext cx="7208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signpost with arrows pointing to a reality&#10;&#10;Description automatically generated with medium confidence">
            <a:extLst>
              <a:ext uri="{FF2B5EF4-FFF2-40B4-BE49-F238E27FC236}">
                <a16:creationId xmlns:a16="http://schemas.microsoft.com/office/drawing/2014/main" id="{9EE5AF22-6F87-E162-184E-EB59D9163EC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3364" b="13364"/>
          <a:stretch>
            <a:fillRect/>
          </a:stretch>
        </p:blipFill>
        <p:spPr>
          <a:xfrm>
            <a:off x="0" y="0"/>
            <a:ext cx="7342094" cy="6858000"/>
          </a:xfrm>
        </p:spPr>
      </p:pic>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BC8DBF9-2D8B-A320-083B-82203AC2441F}"/>
              </a:ext>
            </a:extLst>
          </p:cNvPr>
          <p:cNvSpPr txBox="1"/>
          <p:nvPr/>
        </p:nvSpPr>
        <p:spPr>
          <a:xfrm>
            <a:off x="5903216" y="6502559"/>
            <a:ext cx="6394360" cy="338554"/>
          </a:xfrm>
          <a:prstGeom prst="rect">
            <a:avLst/>
          </a:prstGeom>
          <a:noFill/>
        </p:spPr>
        <p:txBody>
          <a:bodyPr wrap="square">
            <a:spAutoFit/>
          </a:bodyPr>
          <a:lstStyle/>
          <a:p>
            <a:r>
              <a:rPr lang="en-GB" sz="1600" dirty="0"/>
              <a:t>Van der </a:t>
            </a:r>
            <a:r>
              <a:rPr lang="en-GB" sz="1600" dirty="0" err="1"/>
              <a:t>Kleij</a:t>
            </a:r>
            <a:r>
              <a:rPr lang="en-GB" sz="1600" dirty="0"/>
              <a:t>, Adie &amp; Cumming, (2019) Winstone &amp; Carless ( 2019)</a:t>
            </a:r>
          </a:p>
        </p:txBody>
      </p:sp>
    </p:spTree>
    <p:extLst>
      <p:ext uri="{BB962C8B-B14F-4D97-AF65-F5344CB8AC3E}">
        <p14:creationId xmlns:p14="http://schemas.microsoft.com/office/powerpoint/2010/main" val="876529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ell, culture DOESN'T eat strategy for breakfast! | by Ravindra Govindani |  The Startup | Medium">
            <a:extLst>
              <a:ext uri="{FF2B5EF4-FFF2-40B4-BE49-F238E27FC236}">
                <a16:creationId xmlns:a16="http://schemas.microsoft.com/office/drawing/2014/main" id="{26C8BC9A-91A8-4F8B-1C5D-C3B410F9965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023" r="1423" b="1"/>
          <a:stretch/>
        </p:blipFill>
        <p:spPr bwMode="auto">
          <a:xfrm>
            <a:off x="20" y="869439"/>
            <a:ext cx="12191980" cy="6857990"/>
          </a:xfrm>
          <a:prstGeom prst="rect">
            <a:avLst/>
          </a:prstGeom>
          <a:solidFill>
            <a:srgbClr val="FFFFFF"/>
          </a:solidFill>
        </p:spPr>
      </p:pic>
      <p:sp>
        <p:nvSpPr>
          <p:cNvPr id="3" name="Rectangle 2">
            <a:extLst>
              <a:ext uri="{FF2B5EF4-FFF2-40B4-BE49-F238E27FC236}">
                <a16:creationId xmlns:a16="http://schemas.microsoft.com/office/drawing/2014/main" id="{71A5C2AF-7B2D-B9E0-3778-2D3E3A9D8308}"/>
              </a:ext>
            </a:extLst>
          </p:cNvPr>
          <p:cNvSpPr/>
          <p:nvPr/>
        </p:nvSpPr>
        <p:spPr>
          <a:xfrm>
            <a:off x="0" y="0"/>
            <a:ext cx="899410" cy="869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A42AFA9-6CB0-1AC8-9902-086E52ADBD70}"/>
              </a:ext>
            </a:extLst>
          </p:cNvPr>
          <p:cNvSpPr/>
          <p:nvPr/>
        </p:nvSpPr>
        <p:spPr>
          <a:xfrm>
            <a:off x="899410" y="-227001"/>
            <a:ext cx="10012677" cy="2215991"/>
          </a:xfrm>
          <a:prstGeom prst="rect">
            <a:avLst/>
          </a:prstGeom>
          <a:noFill/>
          <a:effectLst>
            <a:outerShdw blurRad="50800" dist="38100" dir="2700000" algn="tl" rotWithShape="0">
              <a:srgbClr val="FF6600">
                <a:alpha val="82000"/>
              </a:srgbClr>
            </a:outerShdw>
          </a:effectLst>
        </p:spPr>
        <p:txBody>
          <a:bodyPr wrap="none" lIns="91440" tIns="45720" rIns="91440" bIns="45720">
            <a:spAutoFit/>
            <a:scene3d>
              <a:camera prst="obliqueTopRight"/>
              <a:lightRig rig="threePt" dir="t"/>
            </a:scene3d>
          </a:bodyPr>
          <a:lstStyle/>
          <a:p>
            <a:pPr algn="ctr"/>
            <a:r>
              <a:rPr lang="en-US" sz="13800" b="1" cap="none" spc="0" dirty="0">
                <a:ln w="12700" cmpd="sng">
                  <a:noFill/>
                  <a:prstDash val="solid"/>
                </a:ln>
                <a:solidFill>
                  <a:srgbClr val="FF6600">
                    <a:alpha val="69000"/>
                  </a:srgbClr>
                </a:solidFill>
                <a:effectLst/>
              </a:rPr>
              <a:t>FEEDBACK</a:t>
            </a:r>
          </a:p>
        </p:txBody>
      </p:sp>
      <p:sp>
        <p:nvSpPr>
          <p:cNvPr id="5" name="TextBox 4">
            <a:extLst>
              <a:ext uri="{FF2B5EF4-FFF2-40B4-BE49-F238E27FC236}">
                <a16:creationId xmlns:a16="http://schemas.microsoft.com/office/drawing/2014/main" id="{FAF0CFCD-03F5-BEEB-8D3E-B59533984922}"/>
              </a:ext>
            </a:extLst>
          </p:cNvPr>
          <p:cNvSpPr txBox="1"/>
          <p:nvPr/>
        </p:nvSpPr>
        <p:spPr>
          <a:xfrm>
            <a:off x="3725212" y="6502274"/>
            <a:ext cx="6188298" cy="338554"/>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Esterhazy </a:t>
            </a:r>
            <a:r>
              <a:rPr lang="en-GB" sz="1600" dirty="0">
                <a:latin typeface="Calibri" panose="020F0502020204030204" pitchFamily="34" charset="0"/>
                <a:ea typeface="Calibri" panose="020F0502020204030204" pitchFamily="34" charset="0"/>
                <a:cs typeface="Times New Roman" panose="02020603050405020304" pitchFamily="18" charset="0"/>
              </a:rPr>
              <a:t>&amp; </a:t>
            </a:r>
            <a:r>
              <a:rPr lang="en-GB" sz="1600" dirty="0">
                <a:effectLst/>
                <a:latin typeface="Calibri" panose="020F0502020204030204" pitchFamily="34" charset="0"/>
                <a:ea typeface="Calibri" panose="020F0502020204030204" pitchFamily="34" charset="0"/>
                <a:cs typeface="Times New Roman" panose="02020603050405020304" pitchFamily="18" charset="0"/>
              </a:rPr>
              <a:t>Damsa (2019), Pitt &amp; Carless (2021) </a:t>
            </a:r>
          </a:p>
        </p:txBody>
      </p:sp>
    </p:spTree>
    <p:extLst>
      <p:ext uri="{BB962C8B-B14F-4D97-AF65-F5344CB8AC3E}">
        <p14:creationId xmlns:p14="http://schemas.microsoft.com/office/powerpoint/2010/main" val="2253670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A9E5-6CA6-402D-A752-03BC4062E71C}"/>
              </a:ext>
            </a:extLst>
          </p:cNvPr>
          <p:cNvSpPr>
            <a:spLocks noGrp="1"/>
          </p:cNvSpPr>
          <p:nvPr>
            <p:ph type="ctrTitle"/>
          </p:nvPr>
        </p:nvSpPr>
        <p:spPr/>
        <p:txBody>
          <a:bodyPr/>
          <a:lstStyle/>
          <a:p>
            <a:r>
              <a:rPr lang="en-GB" sz="1800" b="1" dirty="0">
                <a:effectLst/>
                <a:latin typeface="Calibri" panose="020F0502020204030204" pitchFamily="34" charset="0"/>
                <a:ea typeface="Calibri" panose="020F0502020204030204" pitchFamily="34" charset="0"/>
              </a:rPr>
              <a:t>Workshop –</a:t>
            </a:r>
            <a:r>
              <a:rPr lang="en-GB" sz="1800" dirty="0">
                <a:effectLst/>
                <a:latin typeface="Calibri" panose="020F0502020204030204" pitchFamily="34" charset="0"/>
                <a:ea typeface="Calibri" panose="020F0502020204030204" pitchFamily="34" charset="0"/>
              </a:rPr>
              <a:t> </a:t>
            </a:r>
            <a:r>
              <a:rPr lang="en-GB" sz="1800" b="1" dirty="0">
                <a:effectLst/>
                <a:latin typeface="Calibri" panose="020F0502020204030204" pitchFamily="34" charset="0"/>
                <a:ea typeface="Calibri" panose="020F0502020204030204" pitchFamily="34" charset="0"/>
              </a:rPr>
              <a:t>Creating Feedback Opportunities within the Curriculum: Leveraging time to maximise the impact</a:t>
            </a:r>
            <a:br>
              <a:rPr lang="en-GB" sz="1800" dirty="0">
                <a:effectLst/>
                <a:latin typeface="Calibri" panose="020F0502020204030204" pitchFamily="34" charset="0"/>
                <a:ea typeface="Calibri" panose="020F0502020204030204" pitchFamily="34" charset="0"/>
              </a:rPr>
            </a:br>
            <a:endParaRPr lang="en-GB" dirty="0"/>
          </a:p>
        </p:txBody>
      </p:sp>
      <p:sp>
        <p:nvSpPr>
          <p:cNvPr id="3" name="Subtitle 2">
            <a:extLst>
              <a:ext uri="{FF2B5EF4-FFF2-40B4-BE49-F238E27FC236}">
                <a16:creationId xmlns:a16="http://schemas.microsoft.com/office/drawing/2014/main" id="{87787C5D-946B-4D41-AB4D-C811E7A4EBA2}"/>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16765BAD-5D9E-4093-AC87-DF82A1DF3D59}"/>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2BD8B33-0B52-488F-9DA0-214DA2AD0023}"/>
              </a:ext>
            </a:extLst>
          </p:cNvPr>
          <p:cNvSpPr txBox="1"/>
          <p:nvPr/>
        </p:nvSpPr>
        <p:spPr>
          <a:xfrm>
            <a:off x="358588" y="1214020"/>
            <a:ext cx="37831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6" name="TextBox 5">
            <a:extLst>
              <a:ext uri="{FF2B5EF4-FFF2-40B4-BE49-F238E27FC236}">
                <a16:creationId xmlns:a16="http://schemas.microsoft.com/office/drawing/2014/main" id="{37F43D2C-DADD-4484-97AF-BCC2DE801AC0}"/>
              </a:ext>
            </a:extLst>
          </p:cNvPr>
          <p:cNvSpPr txBox="1"/>
          <p:nvPr/>
        </p:nvSpPr>
        <p:spPr>
          <a:xfrm>
            <a:off x="7539318" y="1244324"/>
            <a:ext cx="4778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Opportunities for Feedback</a:t>
            </a:r>
          </a:p>
        </p:txBody>
      </p:sp>
      <p:sp>
        <p:nvSpPr>
          <p:cNvPr id="7" name="Arrow: Right 6">
            <a:extLst>
              <a:ext uri="{FF2B5EF4-FFF2-40B4-BE49-F238E27FC236}">
                <a16:creationId xmlns:a16="http://schemas.microsoft.com/office/drawing/2014/main" id="{589C8147-1E5D-4D3B-B441-BCE1E63667C8}"/>
              </a:ext>
            </a:extLst>
          </p:cNvPr>
          <p:cNvSpPr/>
          <p:nvPr/>
        </p:nvSpPr>
        <p:spPr>
          <a:xfrm>
            <a:off x="9583270" y="3509963"/>
            <a:ext cx="2321859" cy="123236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3BB5C85D-076E-40FF-A410-7988B8FE79AC}"/>
              </a:ext>
            </a:extLst>
          </p:cNvPr>
          <p:cNvSpPr/>
          <p:nvPr/>
        </p:nvSpPr>
        <p:spPr>
          <a:xfrm rot="10800000">
            <a:off x="116541" y="3509963"/>
            <a:ext cx="2321859" cy="123236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0A795B-BE69-FAAA-75EC-E731CA3D52B0}"/>
              </a:ext>
            </a:extLst>
          </p:cNvPr>
          <p:cNvSpPr txBox="1"/>
          <p:nvPr/>
        </p:nvSpPr>
        <p:spPr>
          <a:xfrm>
            <a:off x="4327301" y="6396207"/>
            <a:ext cx="6207616" cy="338554"/>
          </a:xfrm>
          <a:prstGeom prst="rect">
            <a:avLst/>
          </a:prstGeom>
          <a:noFill/>
        </p:spPr>
        <p:txBody>
          <a:bodyPr wrap="square">
            <a:spAutoFit/>
          </a:bodyPr>
          <a:lstStyle/>
          <a:p>
            <a:r>
              <a:rPr lang="en-GB" sz="1600" b="1" dirty="0">
                <a:solidFill>
                  <a:srgbClr val="FFFF00"/>
                </a:solidFill>
              </a:rPr>
              <a:t>Keshavarz and </a:t>
            </a:r>
            <a:r>
              <a:rPr lang="en-GB" sz="1600" b="1" dirty="0" err="1">
                <a:solidFill>
                  <a:srgbClr val="FFFF00"/>
                </a:solidFill>
              </a:rPr>
              <a:t>Köseoǧlu</a:t>
            </a:r>
            <a:r>
              <a:rPr lang="en-GB" sz="1600" b="1" dirty="0">
                <a:solidFill>
                  <a:srgbClr val="FFFF00"/>
                </a:solidFill>
              </a:rPr>
              <a:t> (2021)</a:t>
            </a:r>
          </a:p>
        </p:txBody>
      </p:sp>
    </p:spTree>
    <p:extLst>
      <p:ext uri="{BB962C8B-B14F-4D97-AF65-F5344CB8AC3E}">
        <p14:creationId xmlns:p14="http://schemas.microsoft.com/office/powerpoint/2010/main" val="37473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newmediaresearch.educ.monash.edu.au/feedback/wp-content/uploads/Purpose-of-feedback_resized-1000-600x373.jpg"/>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59567" y="106315"/>
            <a:ext cx="11317574" cy="6653272"/>
          </a:xfrm>
          <a:prstGeom prst="rect">
            <a:avLst/>
          </a:prstGeom>
          <a:solidFill>
            <a:srgbClr val="FFFFFF"/>
          </a:solidFill>
        </p:spPr>
      </p:pic>
      <p:sp>
        <p:nvSpPr>
          <p:cNvPr id="3" name="TextBox 2">
            <a:extLst>
              <a:ext uri="{FF2B5EF4-FFF2-40B4-BE49-F238E27FC236}">
                <a16:creationId xmlns:a16="http://schemas.microsoft.com/office/drawing/2014/main" id="{6CB7A24B-4EF0-0248-F75A-51DE007B5767}"/>
              </a:ext>
            </a:extLst>
          </p:cNvPr>
          <p:cNvSpPr txBox="1"/>
          <p:nvPr/>
        </p:nvSpPr>
        <p:spPr>
          <a:xfrm>
            <a:off x="214859" y="6360229"/>
            <a:ext cx="6098146" cy="338554"/>
          </a:xfrm>
          <a:prstGeom prst="rect">
            <a:avLst/>
          </a:prstGeom>
          <a:noFill/>
        </p:spPr>
        <p:txBody>
          <a:bodyPr wrap="square">
            <a:spAutoFit/>
          </a:bodyPr>
          <a:lstStyle/>
          <a:p>
            <a:r>
              <a:rPr lang="en-GB" sz="1600" dirty="0" err="1"/>
              <a:t>Mulliner</a:t>
            </a:r>
            <a:r>
              <a:rPr lang="en-GB" sz="1600" dirty="0"/>
              <a:t> &amp; Tucker (2017) </a:t>
            </a:r>
          </a:p>
        </p:txBody>
      </p:sp>
    </p:spTree>
    <p:extLst>
      <p:ext uri="{BB962C8B-B14F-4D97-AF65-F5344CB8AC3E}">
        <p14:creationId xmlns:p14="http://schemas.microsoft.com/office/powerpoint/2010/main" val="417557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serve Your Time, It is Your Life! – Serap Özçalıcı">
            <a:extLst>
              <a:ext uri="{FF2B5EF4-FFF2-40B4-BE49-F238E27FC236}">
                <a16:creationId xmlns:a16="http://schemas.microsoft.com/office/drawing/2014/main" id="{A6F4F7E8-DEFA-1424-DF66-47962AB72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9" b="12501"/>
          <a:stretch/>
        </p:blipFill>
        <p:spPr bwMode="auto">
          <a:xfrm>
            <a:off x="20" y="10"/>
            <a:ext cx="14240236" cy="6857990"/>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F97877B-F556-9709-CD8D-1B07DE4E5847}"/>
              </a:ext>
            </a:extLst>
          </p:cNvPr>
          <p:cNvSpPr txBox="1">
            <a:spLocks/>
          </p:cNvSpPr>
          <p:nvPr/>
        </p:nvSpPr>
        <p:spPr>
          <a:xfrm>
            <a:off x="7467773" y="2274647"/>
            <a:ext cx="5150720" cy="3028064"/>
          </a:xfrm>
          <a:prstGeom prst="rect">
            <a:avLst/>
          </a:prstGeom>
        </p:spPr>
        <p:txBody>
          <a:bodyPr>
            <a:noAutofit/>
          </a:bodyPr>
          <a:lstStyle>
            <a:lvl1pPr marL="180000" indent="-180000" algn="l" defTabSz="914377" rtl="0" eaLnBrk="1" latinLnBrk="0" hangingPunct="1">
              <a:lnSpc>
                <a:spcPct val="100000"/>
              </a:lnSpc>
              <a:spcBef>
                <a:spcPts val="0"/>
              </a:spcBef>
              <a:spcAft>
                <a:spcPts val="0"/>
              </a:spcAft>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360000" marR="0" lvl="1" indent="-1800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180000" marR="0" lvl="0"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Arial" panose="020B0604020202020204"/>
                <a:ea typeface="+mn-ea"/>
                <a:cs typeface="+mn-cs"/>
              </a:rPr>
              <a:t>Vattøy et al(2021)</a:t>
            </a:r>
            <a:endPar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360000" marR="0" lvl="1"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Arial" panose="020B0604020202020204"/>
                <a:ea typeface="+mn-ea"/>
                <a:cs typeface="+mn-cs"/>
              </a:rPr>
              <a:t>Specific</a:t>
            </a:r>
          </a:p>
          <a:p>
            <a:pPr marL="360000" marR="0" lvl="1"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Arial" panose="020B0604020202020204"/>
                <a:ea typeface="+mn-ea"/>
                <a:cs typeface="+mn-cs"/>
              </a:rPr>
              <a:t>Understandable</a:t>
            </a:r>
          </a:p>
          <a:p>
            <a:pPr marL="360000" marR="0" lvl="1"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Arial" panose="020B0604020202020204"/>
                <a:ea typeface="+mn-ea"/>
                <a:cs typeface="+mn-cs"/>
              </a:rPr>
              <a:t>Actionable</a:t>
            </a:r>
          </a:p>
          <a:p>
            <a:pPr marL="360000" marR="0" lvl="1"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180000" marR="0" lvl="1" indent="0" algn="ctr"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002060"/>
                </a:solidFill>
                <a:effectLst/>
                <a:highlight>
                  <a:srgbClr val="FFFF00"/>
                </a:highlight>
                <a:uLnTx/>
                <a:uFillTx/>
                <a:latin typeface="Arial" panose="020B0604020202020204"/>
                <a:ea typeface="+mn-ea"/>
                <a:cs typeface="+mn-cs"/>
              </a:rPr>
              <a:t>Prior to submission </a:t>
            </a:r>
          </a:p>
          <a:p>
            <a:pPr marL="180000" marR="0" lvl="0"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180000" marR="0" lvl="0"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180000" marR="0" lvl="0" indent="-180000"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360000" marR="0" lvl="1" indent="-1800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360000" marR="0" lvl="1" indent="-1800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5954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tting started with Assessment for Learning">
            <a:extLst>
              <a:ext uri="{FF2B5EF4-FFF2-40B4-BE49-F238E27FC236}">
                <a16:creationId xmlns:a16="http://schemas.microsoft.com/office/drawing/2014/main" id="{4405AF77-FDA9-407F-A137-835540B42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74" b="15769"/>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56349AE-85CA-4F96-865A-88BC90D677F6}"/>
              </a:ext>
            </a:extLst>
          </p:cNvPr>
          <p:cNvSpPr/>
          <p:nvPr/>
        </p:nvSpPr>
        <p:spPr>
          <a:xfrm>
            <a:off x="3048290" y="5622046"/>
            <a:ext cx="5788217" cy="746358"/>
          </a:xfrm>
          <a:prstGeom prst="rect">
            <a:avLst/>
          </a:prstGeom>
          <a:noFill/>
        </p:spPr>
        <p:txBody>
          <a:bodyPr wrap="square" lIns="68580" tIns="34290" rIns="68580" bIns="34290">
            <a:prstTxWarp prst="textChevronInverted">
              <a:avLst/>
            </a:prstTxWarp>
            <a:spAutoFit/>
          </a:bodyPr>
          <a:lstStyle/>
          <a:p>
            <a:pPr algn="ctr"/>
            <a:r>
              <a:rPr lang="en-GB" sz="4400" b="1" dirty="0">
                <a:solidFill>
                  <a:schemeClr val="bg1">
                    <a:lumMod val="50000"/>
                  </a:schemeClr>
                </a:solidFill>
              </a:rPr>
              <a:t>OPPORTUNITIES</a:t>
            </a:r>
          </a:p>
        </p:txBody>
      </p:sp>
      <p:sp>
        <p:nvSpPr>
          <p:cNvPr id="7" name="Rectangle 6">
            <a:extLst>
              <a:ext uri="{FF2B5EF4-FFF2-40B4-BE49-F238E27FC236}">
                <a16:creationId xmlns:a16="http://schemas.microsoft.com/office/drawing/2014/main" id="{827395D0-201E-B63C-3421-C07070848DA7}"/>
              </a:ext>
            </a:extLst>
          </p:cNvPr>
          <p:cNvSpPr/>
          <p:nvPr/>
        </p:nvSpPr>
        <p:spPr>
          <a:xfrm>
            <a:off x="3048289" y="4875688"/>
            <a:ext cx="5788217" cy="746358"/>
          </a:xfrm>
          <a:prstGeom prst="rect">
            <a:avLst/>
          </a:prstGeom>
          <a:noFill/>
        </p:spPr>
        <p:txBody>
          <a:bodyPr wrap="square" lIns="68580" tIns="34290" rIns="68580" bIns="34290">
            <a:prstTxWarp prst="textDeflateBottom">
              <a:avLst/>
            </a:prstTxWarp>
            <a:spAutoFit/>
          </a:bodyPr>
          <a:lstStyle/>
          <a:p>
            <a:pPr algn="ctr"/>
            <a:r>
              <a:rPr lang="en-GB" sz="1400" b="1" dirty="0">
                <a:solidFill>
                  <a:srgbClr val="7F7F7F"/>
                </a:solidFill>
              </a:rPr>
              <a:t>ONGOING</a:t>
            </a:r>
          </a:p>
        </p:txBody>
      </p:sp>
    </p:spTree>
    <p:extLst>
      <p:ext uri="{BB962C8B-B14F-4D97-AF65-F5344CB8AC3E}">
        <p14:creationId xmlns:p14="http://schemas.microsoft.com/office/powerpoint/2010/main" val="3001259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D95B7F-7D48-40B2-01A9-E368AFC74D2F}"/>
              </a:ext>
            </a:extLst>
          </p:cNvPr>
          <p:cNvGrpSpPr/>
          <p:nvPr/>
        </p:nvGrpSpPr>
        <p:grpSpPr>
          <a:xfrm>
            <a:off x="2188394" y="-241972"/>
            <a:ext cx="8480326" cy="8394762"/>
            <a:chOff x="316052" y="-241972"/>
            <a:chExt cx="8480326" cy="8394762"/>
          </a:xfrm>
        </p:grpSpPr>
        <p:pic>
          <p:nvPicPr>
            <p:cNvPr id="1030" name="Picture 6" descr="Assessing Your Learners | Quality Matters">
              <a:extLst>
                <a:ext uri="{FF2B5EF4-FFF2-40B4-BE49-F238E27FC236}">
                  <a16:creationId xmlns:a16="http://schemas.microsoft.com/office/drawing/2014/main" id="{867BA8F3-5A08-DA1E-1DAA-1718D2670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78" y="447473"/>
              <a:ext cx="5715000" cy="5705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gnifying glass - Free miscellaneous icons">
              <a:extLst>
                <a:ext uri="{FF2B5EF4-FFF2-40B4-BE49-F238E27FC236}">
                  <a16:creationId xmlns:a16="http://schemas.microsoft.com/office/drawing/2014/main" id="{EA36C281-60ED-6DC9-B2A7-99DC2383A87A}"/>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40892">
              <a:off x="316052" y="-241972"/>
              <a:ext cx="8394762" cy="83947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a:extLst>
              <a:ext uri="{FF2B5EF4-FFF2-40B4-BE49-F238E27FC236}">
                <a16:creationId xmlns:a16="http://schemas.microsoft.com/office/drawing/2014/main" id="{9A1FACFD-5D87-9B04-8D7F-3B65C0484261}"/>
              </a:ext>
            </a:extLst>
          </p:cNvPr>
          <p:cNvSpPr txBox="1">
            <a:spLocks/>
          </p:cNvSpPr>
          <p:nvPr/>
        </p:nvSpPr>
        <p:spPr>
          <a:xfrm>
            <a:off x="0" y="295073"/>
            <a:ext cx="5548510" cy="277399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Aft>
                <a:spcPts val="600"/>
              </a:spcAft>
            </a:pPr>
            <a:r>
              <a:rPr lang="en-GB" sz="4000" dirty="0">
                <a:latin typeface="+mj-lt"/>
              </a:rPr>
              <a:t>EXEMPLARS</a:t>
            </a:r>
          </a:p>
          <a:p>
            <a:pPr>
              <a:spcAft>
                <a:spcPts val="600"/>
              </a:spcAft>
            </a:pPr>
            <a:endParaRPr lang="en-GB" sz="4800" dirty="0">
              <a:latin typeface="+mj-lt"/>
            </a:endParaRPr>
          </a:p>
        </p:txBody>
      </p:sp>
      <p:sp>
        <p:nvSpPr>
          <p:cNvPr id="3" name="TextBox 2">
            <a:extLst>
              <a:ext uri="{FF2B5EF4-FFF2-40B4-BE49-F238E27FC236}">
                <a16:creationId xmlns:a16="http://schemas.microsoft.com/office/drawing/2014/main" id="{78A6BCBB-758F-17FF-64D9-485E8134619F}"/>
              </a:ext>
            </a:extLst>
          </p:cNvPr>
          <p:cNvSpPr txBox="1"/>
          <p:nvPr/>
        </p:nvSpPr>
        <p:spPr>
          <a:xfrm>
            <a:off x="4313179" y="6438833"/>
            <a:ext cx="8458371" cy="338554"/>
          </a:xfrm>
          <a:prstGeom prst="rect">
            <a:avLst/>
          </a:prstGeom>
          <a:noFill/>
        </p:spPr>
        <p:txBody>
          <a:bodyPr wrap="square">
            <a:spAutoFit/>
          </a:bodyPr>
          <a:lstStyle/>
          <a:p>
            <a:r>
              <a:rPr lang="en-GB" sz="1600" dirty="0"/>
              <a:t>Carless &amp; Chan (2017), Panadero &amp; Jonsson (2020), To, Panadero &amp; Carless (2021)</a:t>
            </a:r>
          </a:p>
        </p:txBody>
      </p:sp>
    </p:spTree>
    <p:extLst>
      <p:ext uri="{BB962C8B-B14F-4D97-AF65-F5344CB8AC3E}">
        <p14:creationId xmlns:p14="http://schemas.microsoft.com/office/powerpoint/2010/main" val="228220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F2D8279-D81B-C12F-BD51-72B4006DBECF}"/>
              </a:ext>
            </a:extLst>
          </p:cNvPr>
          <p:cNvGrpSpPr/>
          <p:nvPr/>
        </p:nvGrpSpPr>
        <p:grpSpPr>
          <a:xfrm>
            <a:off x="326352" y="1569660"/>
            <a:ext cx="8855637" cy="4957766"/>
            <a:chOff x="717394" y="2322215"/>
            <a:chExt cx="7813481" cy="2372232"/>
          </a:xfrm>
        </p:grpSpPr>
        <p:sp>
          <p:nvSpPr>
            <p:cNvPr id="5" name="Rectangle: Rounded Corners 4" descr="Video camera with solid fill">
              <a:extLst>
                <a:ext uri="{FF2B5EF4-FFF2-40B4-BE49-F238E27FC236}">
                  <a16:creationId xmlns:a16="http://schemas.microsoft.com/office/drawing/2014/main" id="{15A26AF7-15A7-D05A-1958-0F35A7184822}"/>
                </a:ext>
              </a:extLst>
            </p:cNvPr>
            <p:cNvSpPr/>
            <p:nvPr/>
          </p:nvSpPr>
          <p:spPr>
            <a:xfrm>
              <a:off x="717394" y="2322215"/>
              <a:ext cx="2481481" cy="2169923"/>
            </a:xfrm>
            <a:prstGeom prst="roundRect">
              <a:avLst>
                <a:gd name="adj" fmla="val 10000"/>
              </a:avLst>
            </a:prstGeom>
            <a:blipFill dpi="0" rotWithShape="1">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grpSp>
          <p:nvGrpSpPr>
            <p:cNvPr id="6" name="Group 5">
              <a:extLst>
                <a:ext uri="{FF2B5EF4-FFF2-40B4-BE49-F238E27FC236}">
                  <a16:creationId xmlns:a16="http://schemas.microsoft.com/office/drawing/2014/main" id="{FE4A4683-7571-D181-246A-85CBA78FE06D}"/>
                </a:ext>
              </a:extLst>
            </p:cNvPr>
            <p:cNvGrpSpPr/>
            <p:nvPr/>
          </p:nvGrpSpPr>
          <p:grpSpPr>
            <a:xfrm>
              <a:off x="3648430" y="3262421"/>
              <a:ext cx="649707" cy="432151"/>
              <a:chOff x="3314892" y="990997"/>
              <a:chExt cx="649707" cy="432151"/>
            </a:xfrm>
          </p:grpSpPr>
          <p:sp>
            <p:nvSpPr>
              <p:cNvPr id="12" name="Arrow: Right 11">
                <a:extLst>
                  <a:ext uri="{FF2B5EF4-FFF2-40B4-BE49-F238E27FC236}">
                    <a16:creationId xmlns:a16="http://schemas.microsoft.com/office/drawing/2014/main" id="{413BD058-C654-1729-3D71-CCA3B03AC710}"/>
                  </a:ext>
                </a:extLst>
              </p:cNvPr>
              <p:cNvSpPr/>
              <p:nvPr/>
            </p:nvSpPr>
            <p:spPr>
              <a:xfrm rot="21585763">
                <a:off x="3314892" y="990997"/>
                <a:ext cx="649707" cy="432151"/>
              </a:xfrm>
              <a:prstGeom prst="rightArrow">
                <a:avLst>
                  <a:gd name="adj1" fmla="val 60000"/>
                  <a:gd name="adj2" fmla="val 50000"/>
                </a:avLst>
              </a:prstGeom>
              <a:solidFill>
                <a:srgbClr val="00206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13" name="Arrow: Right 5">
                <a:extLst>
                  <a:ext uri="{FF2B5EF4-FFF2-40B4-BE49-F238E27FC236}">
                    <a16:creationId xmlns:a16="http://schemas.microsoft.com/office/drawing/2014/main" id="{9F12C165-F7DF-8D76-76D6-64AF93840C7E}"/>
                  </a:ext>
                </a:extLst>
              </p:cNvPr>
              <p:cNvSpPr txBox="1"/>
              <p:nvPr/>
            </p:nvSpPr>
            <p:spPr>
              <a:xfrm rot="21585763">
                <a:off x="3314893" y="1077695"/>
                <a:ext cx="520062" cy="2592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sp>
          <p:nvSpPr>
            <p:cNvPr id="7" name="Rectangle: Rounded Corners 6" descr="Reflection with solid fill">
              <a:extLst>
                <a:ext uri="{FF2B5EF4-FFF2-40B4-BE49-F238E27FC236}">
                  <a16:creationId xmlns:a16="http://schemas.microsoft.com/office/drawing/2014/main" id="{D9B2FF20-E9BC-9FC8-30BA-CE15244B17C8}"/>
                </a:ext>
              </a:extLst>
            </p:cNvPr>
            <p:cNvSpPr/>
            <p:nvPr/>
          </p:nvSpPr>
          <p:spPr>
            <a:xfrm>
              <a:off x="4794147" y="2524524"/>
              <a:ext cx="2481481" cy="2169923"/>
            </a:xfrm>
            <a:prstGeom prst="roundRect">
              <a:avLst>
                <a:gd name="adj" fmla="val 10000"/>
              </a:avLst>
            </a:prstGeom>
            <a:blipFill>
              <a:blip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8" name="Group 7">
              <a:extLst>
                <a:ext uri="{FF2B5EF4-FFF2-40B4-BE49-F238E27FC236}">
                  <a16:creationId xmlns:a16="http://schemas.microsoft.com/office/drawing/2014/main" id="{338A6461-94A3-D9E2-EB6A-056537C16F16}"/>
                </a:ext>
              </a:extLst>
            </p:cNvPr>
            <p:cNvGrpSpPr/>
            <p:nvPr/>
          </p:nvGrpSpPr>
          <p:grpSpPr>
            <a:xfrm>
              <a:off x="7771328" y="3313043"/>
              <a:ext cx="759547" cy="416090"/>
              <a:chOff x="7437790" y="1041619"/>
              <a:chExt cx="759547" cy="416090"/>
            </a:xfrm>
          </p:grpSpPr>
          <p:sp>
            <p:nvSpPr>
              <p:cNvPr id="10" name="Arrow: Right 9">
                <a:extLst>
                  <a:ext uri="{FF2B5EF4-FFF2-40B4-BE49-F238E27FC236}">
                    <a16:creationId xmlns:a16="http://schemas.microsoft.com/office/drawing/2014/main" id="{F106191D-7ABA-699D-58EC-2F5FE5EC3F12}"/>
                  </a:ext>
                </a:extLst>
              </p:cNvPr>
              <p:cNvSpPr/>
              <p:nvPr/>
            </p:nvSpPr>
            <p:spPr>
              <a:xfrm rot="9651">
                <a:off x="7437790" y="1041619"/>
                <a:ext cx="759547" cy="416090"/>
              </a:xfrm>
              <a:prstGeom prst="rightArrow">
                <a:avLst>
                  <a:gd name="adj1" fmla="val 60000"/>
                  <a:gd name="adj2" fmla="val 50000"/>
                </a:avLst>
              </a:prstGeom>
              <a:solidFill>
                <a:srgbClr val="00206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11" name="Arrow: Right 8">
                <a:extLst>
                  <a:ext uri="{FF2B5EF4-FFF2-40B4-BE49-F238E27FC236}">
                    <a16:creationId xmlns:a16="http://schemas.microsoft.com/office/drawing/2014/main" id="{AD5293D6-A78B-44DB-50C5-EA875F1EF324}"/>
                  </a:ext>
                </a:extLst>
              </p:cNvPr>
              <p:cNvSpPr txBox="1"/>
              <p:nvPr/>
            </p:nvSpPr>
            <p:spPr>
              <a:xfrm rot="9651">
                <a:off x="7437790" y="1124662"/>
                <a:ext cx="634720" cy="249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p:txBody>
          </p:sp>
        </p:grpSp>
      </p:grpSp>
      <p:sp>
        <p:nvSpPr>
          <p:cNvPr id="14" name="TextBox 13">
            <a:extLst>
              <a:ext uri="{FF2B5EF4-FFF2-40B4-BE49-F238E27FC236}">
                <a16:creationId xmlns:a16="http://schemas.microsoft.com/office/drawing/2014/main" id="{4F05E90A-2442-A158-FF8F-A6593BED71F6}"/>
              </a:ext>
            </a:extLst>
          </p:cNvPr>
          <p:cNvSpPr txBox="1"/>
          <p:nvPr/>
        </p:nvSpPr>
        <p:spPr>
          <a:xfrm>
            <a:off x="0" y="0"/>
            <a:ext cx="12192000" cy="1569660"/>
          </a:xfrm>
          <a:prstGeom prst="rect">
            <a:avLst/>
          </a:prstGeom>
          <a:noFill/>
        </p:spPr>
        <p:txBody>
          <a:bodyPr wrap="square">
            <a:spAutoFit/>
          </a:bodyPr>
          <a:lstStyle/>
          <a:p>
            <a:pPr lvl="0" algn="ctr"/>
            <a:r>
              <a:rPr lang="en-GB" sz="3200" dirty="0">
                <a:effectLst/>
                <a:latin typeface="Arial" panose="020B0604020202020204" pitchFamily="34" charset="0"/>
                <a:ea typeface="Calibri" panose="020F0502020204030204" pitchFamily="34" charset="0"/>
              </a:rPr>
              <a:t>HUNUKMBRE ET AL (2017) </a:t>
            </a:r>
          </a:p>
          <a:p>
            <a:pPr lvl="0" algn="ctr"/>
            <a:r>
              <a:rPr lang="en-GB" sz="3200" dirty="0">
                <a:effectLst/>
                <a:latin typeface="Arial" panose="020B0604020202020204" pitchFamily="34" charset="0"/>
                <a:ea typeface="Calibri" panose="020F0502020204030204" pitchFamily="34" charset="0"/>
              </a:rPr>
              <a:t>3</a:t>
            </a:r>
            <a:r>
              <a:rPr lang="en-GB" sz="3200" baseline="30000" dirty="0">
                <a:effectLst/>
                <a:latin typeface="Arial" panose="020B0604020202020204" pitchFamily="34" charset="0"/>
                <a:ea typeface="Calibri" panose="020F0502020204030204" pitchFamily="34" charset="0"/>
              </a:rPr>
              <a:t>RD</a:t>
            </a:r>
            <a:r>
              <a:rPr lang="en-GB" sz="3200" dirty="0">
                <a:effectLst/>
                <a:latin typeface="Arial" panose="020B0604020202020204" pitchFamily="34" charset="0"/>
                <a:ea typeface="Calibri" panose="020F0502020204030204" pitchFamily="34" charset="0"/>
              </a:rPr>
              <a:t> YEAR MEDICAL STUDENTS </a:t>
            </a:r>
          </a:p>
          <a:p>
            <a:pPr lvl="0" algn="ctr"/>
            <a:r>
              <a:rPr lang="en-GB" sz="3200" dirty="0">
                <a:effectLst/>
                <a:latin typeface="Arial" panose="020B0604020202020204" pitchFamily="34" charset="0"/>
                <a:ea typeface="Calibri" panose="020F0502020204030204" pitchFamily="34" charset="0"/>
              </a:rPr>
              <a:t>DURING SUMMATIVE OSCE </a:t>
            </a:r>
          </a:p>
        </p:txBody>
      </p:sp>
      <p:pic>
        <p:nvPicPr>
          <p:cNvPr id="17" name="Picture 6" descr="Assessing Your Learners | Quality Matters">
            <a:extLst>
              <a:ext uri="{FF2B5EF4-FFF2-40B4-BE49-F238E27FC236}">
                <a16:creationId xmlns:a16="http://schemas.microsoft.com/office/drawing/2014/main" id="{67362743-13CD-1B86-3E46-A6BAA96C79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3677" y="3067569"/>
            <a:ext cx="1895352" cy="25314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Magnifying glass - Free miscellaneous icons">
            <a:extLst>
              <a:ext uri="{FF2B5EF4-FFF2-40B4-BE49-F238E27FC236}">
                <a16:creationId xmlns:a16="http://schemas.microsoft.com/office/drawing/2014/main" id="{941A1D98-9027-E78A-F668-EF6CEDAE0FA8}"/>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40892">
            <a:off x="8569375" y="2704616"/>
            <a:ext cx="3285506" cy="38414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1DE078C7-47E2-BED1-D117-65161F6E2A28}"/>
                  </a:ext>
                </a:extLst>
              </p14:cNvPr>
              <p14:cNvContentPartPr/>
              <p14:nvPr/>
            </p14:nvContentPartPr>
            <p14:xfrm>
              <a:off x="-437664" y="5061250"/>
              <a:ext cx="360" cy="360"/>
            </p14:xfrm>
          </p:contentPart>
        </mc:Choice>
        <mc:Fallback xmlns="">
          <p:pic>
            <p:nvPicPr>
              <p:cNvPr id="2" name="Ink 1">
                <a:extLst>
                  <a:ext uri="{FF2B5EF4-FFF2-40B4-BE49-F238E27FC236}">
                    <a16:creationId xmlns:a16="http://schemas.microsoft.com/office/drawing/2014/main" id="{1DE078C7-47E2-BED1-D117-65161F6E2A28}"/>
                  </a:ext>
                </a:extLst>
              </p:cNvPr>
              <p:cNvPicPr/>
              <p:nvPr/>
            </p:nvPicPr>
            <p:blipFill>
              <a:blip r:embed="rId10"/>
              <a:stretch>
                <a:fillRect/>
              </a:stretch>
            </p:blipFill>
            <p:spPr>
              <a:xfrm>
                <a:off x="-446664" y="50522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DEC67AD4-648C-E4B6-3D3F-0600A1CC1CEB}"/>
                  </a:ext>
                </a:extLst>
              </p14:cNvPr>
              <p14:cNvContentPartPr/>
              <p14:nvPr/>
            </p14:nvContentPartPr>
            <p14:xfrm>
              <a:off x="36096" y="2144890"/>
              <a:ext cx="225720" cy="243720"/>
            </p14:xfrm>
          </p:contentPart>
        </mc:Choice>
        <mc:Fallback xmlns="">
          <p:pic>
            <p:nvPicPr>
              <p:cNvPr id="3" name="Ink 2">
                <a:extLst>
                  <a:ext uri="{FF2B5EF4-FFF2-40B4-BE49-F238E27FC236}">
                    <a16:creationId xmlns:a16="http://schemas.microsoft.com/office/drawing/2014/main" id="{DEC67AD4-648C-E4B6-3D3F-0600A1CC1CEB}"/>
                  </a:ext>
                </a:extLst>
              </p:cNvPr>
              <p:cNvPicPr/>
              <p:nvPr/>
            </p:nvPicPr>
            <p:blipFill>
              <a:blip r:embed="rId12"/>
              <a:stretch>
                <a:fillRect/>
              </a:stretch>
            </p:blipFill>
            <p:spPr>
              <a:xfrm>
                <a:off x="27456" y="2135890"/>
                <a:ext cx="24336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70BABF3C-18B6-C9C5-956E-0A32A4A13912}"/>
                  </a:ext>
                </a:extLst>
              </p14:cNvPr>
              <p14:cNvContentPartPr/>
              <p14:nvPr/>
            </p14:nvContentPartPr>
            <p14:xfrm>
              <a:off x="61656" y="2123650"/>
              <a:ext cx="220680" cy="283320"/>
            </p14:xfrm>
          </p:contentPart>
        </mc:Choice>
        <mc:Fallback xmlns="">
          <p:pic>
            <p:nvPicPr>
              <p:cNvPr id="9" name="Ink 8">
                <a:extLst>
                  <a:ext uri="{FF2B5EF4-FFF2-40B4-BE49-F238E27FC236}">
                    <a16:creationId xmlns:a16="http://schemas.microsoft.com/office/drawing/2014/main" id="{70BABF3C-18B6-C9C5-956E-0A32A4A13912}"/>
                  </a:ext>
                </a:extLst>
              </p:cNvPr>
              <p:cNvPicPr/>
              <p:nvPr/>
            </p:nvPicPr>
            <p:blipFill>
              <a:blip r:embed="rId14"/>
              <a:stretch>
                <a:fillRect/>
              </a:stretch>
            </p:blipFill>
            <p:spPr>
              <a:xfrm>
                <a:off x="52656" y="2115010"/>
                <a:ext cx="238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5D02C2FA-34B1-4C76-5D62-04BC588F4E50}"/>
                  </a:ext>
                </a:extLst>
              </p14:cNvPr>
              <p14:cNvContentPartPr/>
              <p14:nvPr/>
            </p14:nvContentPartPr>
            <p14:xfrm>
              <a:off x="2160" y="2106120"/>
              <a:ext cx="250920" cy="336240"/>
            </p14:xfrm>
          </p:contentPart>
        </mc:Choice>
        <mc:Fallback xmlns="">
          <p:pic>
            <p:nvPicPr>
              <p:cNvPr id="16" name="Ink 15">
                <a:extLst>
                  <a:ext uri="{FF2B5EF4-FFF2-40B4-BE49-F238E27FC236}">
                    <a16:creationId xmlns:a16="http://schemas.microsoft.com/office/drawing/2014/main" id="{5D02C2FA-34B1-4C76-5D62-04BC588F4E50}"/>
                  </a:ext>
                </a:extLst>
              </p:cNvPr>
              <p:cNvPicPr/>
              <p:nvPr/>
            </p:nvPicPr>
            <p:blipFill>
              <a:blip r:embed="rId16"/>
              <a:stretch>
                <a:fillRect/>
              </a:stretch>
            </p:blipFill>
            <p:spPr>
              <a:xfrm>
                <a:off x="-6480" y="2097120"/>
                <a:ext cx="268560" cy="353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2384EA6E-0A97-6C88-8BD7-28AECB5B22C7}"/>
                  </a:ext>
                </a:extLst>
              </p14:cNvPr>
              <p14:cNvContentPartPr/>
              <p14:nvPr/>
            </p14:nvContentPartPr>
            <p14:xfrm>
              <a:off x="17640" y="1969920"/>
              <a:ext cx="230400" cy="392400"/>
            </p14:xfrm>
          </p:contentPart>
        </mc:Choice>
        <mc:Fallback xmlns="">
          <p:pic>
            <p:nvPicPr>
              <p:cNvPr id="19" name="Ink 18">
                <a:extLst>
                  <a:ext uri="{FF2B5EF4-FFF2-40B4-BE49-F238E27FC236}">
                    <a16:creationId xmlns:a16="http://schemas.microsoft.com/office/drawing/2014/main" id="{2384EA6E-0A97-6C88-8BD7-28AECB5B22C7}"/>
                  </a:ext>
                </a:extLst>
              </p:cNvPr>
              <p:cNvPicPr/>
              <p:nvPr/>
            </p:nvPicPr>
            <p:blipFill>
              <a:blip r:embed="rId18"/>
              <a:stretch>
                <a:fillRect/>
              </a:stretch>
            </p:blipFill>
            <p:spPr>
              <a:xfrm>
                <a:off x="9000" y="1960920"/>
                <a:ext cx="2480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9171F76C-C618-6CE5-6E41-B33345789EA4}"/>
                  </a:ext>
                </a:extLst>
              </p14:cNvPr>
              <p14:cNvContentPartPr/>
              <p14:nvPr/>
            </p14:nvContentPartPr>
            <p14:xfrm>
              <a:off x="11500" y="2001720"/>
              <a:ext cx="254520" cy="465480"/>
            </p14:xfrm>
          </p:contentPart>
        </mc:Choice>
        <mc:Fallback xmlns="">
          <p:pic>
            <p:nvPicPr>
              <p:cNvPr id="20" name="Ink 19">
                <a:extLst>
                  <a:ext uri="{FF2B5EF4-FFF2-40B4-BE49-F238E27FC236}">
                    <a16:creationId xmlns:a16="http://schemas.microsoft.com/office/drawing/2014/main" id="{9171F76C-C618-6CE5-6E41-B33345789EA4}"/>
                  </a:ext>
                </a:extLst>
              </p:cNvPr>
              <p:cNvPicPr/>
              <p:nvPr/>
            </p:nvPicPr>
            <p:blipFill>
              <a:blip r:embed="rId20"/>
              <a:stretch>
                <a:fillRect/>
              </a:stretch>
            </p:blipFill>
            <p:spPr>
              <a:xfrm>
                <a:off x="2500" y="1993080"/>
                <a:ext cx="27216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FCB1ED93-B808-8310-0E99-75BB2425CD4C}"/>
                  </a:ext>
                </a:extLst>
              </p14:cNvPr>
              <p14:cNvContentPartPr/>
              <p14:nvPr/>
            </p14:nvContentPartPr>
            <p14:xfrm>
              <a:off x="1053700" y="4114560"/>
              <a:ext cx="360" cy="360"/>
            </p14:xfrm>
          </p:contentPart>
        </mc:Choice>
        <mc:Fallback xmlns="">
          <p:pic>
            <p:nvPicPr>
              <p:cNvPr id="21" name="Ink 20">
                <a:extLst>
                  <a:ext uri="{FF2B5EF4-FFF2-40B4-BE49-F238E27FC236}">
                    <a16:creationId xmlns:a16="http://schemas.microsoft.com/office/drawing/2014/main" id="{FCB1ED93-B808-8310-0E99-75BB2425CD4C}"/>
                  </a:ext>
                </a:extLst>
              </p:cNvPr>
              <p:cNvPicPr/>
              <p:nvPr/>
            </p:nvPicPr>
            <p:blipFill>
              <a:blip r:embed="rId22"/>
              <a:stretch>
                <a:fillRect/>
              </a:stretch>
            </p:blipFill>
            <p:spPr>
              <a:xfrm>
                <a:off x="1045060" y="4105560"/>
                <a:ext cx="18000" cy="18000"/>
              </a:xfrm>
              <a:prstGeom prst="rect">
                <a:avLst/>
              </a:prstGeom>
            </p:spPr>
          </p:pic>
        </mc:Fallback>
      </mc:AlternateContent>
    </p:spTree>
    <p:extLst>
      <p:ext uri="{BB962C8B-B14F-4D97-AF65-F5344CB8AC3E}">
        <p14:creationId xmlns:p14="http://schemas.microsoft.com/office/powerpoint/2010/main" val="271609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B087112-188E-0FB0-B8BA-D297704B4CA3}"/>
              </a:ext>
            </a:extLst>
          </p:cNvPr>
          <p:cNvGrpSpPr/>
          <p:nvPr/>
        </p:nvGrpSpPr>
        <p:grpSpPr>
          <a:xfrm>
            <a:off x="0" y="-11861"/>
            <a:ext cx="5829300" cy="5740451"/>
            <a:chOff x="10569500" y="2700870"/>
            <a:chExt cx="5829300" cy="5740451"/>
          </a:xfrm>
        </p:grpSpPr>
        <p:pic>
          <p:nvPicPr>
            <p:cNvPr id="1036" name="Picture 12" descr="Red Gift Bows with Tag">
              <a:extLst>
                <a:ext uri="{FF2B5EF4-FFF2-40B4-BE49-F238E27FC236}">
                  <a16:creationId xmlns:a16="http://schemas.microsoft.com/office/drawing/2014/main" id="{02466674-B259-DEC9-9565-3F0E98F29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9500" y="2700870"/>
              <a:ext cx="5829300" cy="57404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36C2533-1891-07DE-FF53-F8A33FA70F95}"/>
                </a:ext>
              </a:extLst>
            </p:cNvPr>
            <p:cNvSpPr txBox="1"/>
            <p:nvPr/>
          </p:nvSpPr>
          <p:spPr>
            <a:xfrm rot="1272748">
              <a:off x="12480136" y="5535217"/>
              <a:ext cx="3812071" cy="1754326"/>
            </a:xfrm>
            <a:prstGeom prst="rect">
              <a:avLst/>
            </a:prstGeom>
            <a:noFill/>
          </p:spPr>
          <p:txBody>
            <a:bodyPr wrap="square">
              <a:spAutoFit/>
            </a:bodyPr>
            <a:lstStyle/>
            <a:p>
              <a:pPr algn="ctr"/>
              <a:r>
                <a:rPr lang="en-GB" sz="3600" dirty="0"/>
                <a:t>It is better to </a:t>
              </a:r>
            </a:p>
            <a:p>
              <a:pPr algn="ctr"/>
              <a:r>
                <a:rPr lang="en-GB" sz="3600" dirty="0"/>
                <a:t>Give than </a:t>
              </a:r>
            </a:p>
            <a:p>
              <a:pPr algn="ctr"/>
              <a:r>
                <a:rPr lang="en-GB" sz="3600" dirty="0"/>
                <a:t>Receive</a:t>
              </a:r>
            </a:p>
          </p:txBody>
        </p:sp>
      </p:grpSp>
      <p:pic>
        <p:nvPicPr>
          <p:cNvPr id="1028" name="Picture 4" descr="watercolor Christmas Presents 10 Digital Clipart Bundle image 1">
            <a:extLst>
              <a:ext uri="{FF2B5EF4-FFF2-40B4-BE49-F238E27FC236}">
                <a16:creationId xmlns:a16="http://schemas.microsoft.com/office/drawing/2014/main" id="{3E76E272-4C8E-A498-DB08-AB3E8BDDE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487" y="1778569"/>
            <a:ext cx="4697342" cy="46973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F5563E06-F2B5-E7A6-AB55-C9B93965E557}"/>
                  </a:ext>
                </a:extLst>
              </p14:cNvPr>
              <p14:cNvContentPartPr/>
              <p14:nvPr/>
            </p14:nvContentPartPr>
            <p14:xfrm>
              <a:off x="241020" y="6071960"/>
              <a:ext cx="216720" cy="522360"/>
            </p14:xfrm>
          </p:contentPart>
        </mc:Choice>
        <mc:Fallback xmlns="">
          <p:pic>
            <p:nvPicPr>
              <p:cNvPr id="4" name="Ink 3">
                <a:extLst>
                  <a:ext uri="{FF2B5EF4-FFF2-40B4-BE49-F238E27FC236}">
                    <a16:creationId xmlns:a16="http://schemas.microsoft.com/office/drawing/2014/main" id="{F5563E06-F2B5-E7A6-AB55-C9B93965E557}"/>
                  </a:ext>
                </a:extLst>
              </p:cNvPr>
              <p:cNvPicPr/>
              <p:nvPr/>
            </p:nvPicPr>
            <p:blipFill>
              <a:blip r:embed="rId6"/>
              <a:stretch>
                <a:fillRect/>
              </a:stretch>
            </p:blipFill>
            <p:spPr>
              <a:xfrm>
                <a:off x="232020" y="6062960"/>
                <a:ext cx="234360" cy="54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F5306393-8ECA-7815-1187-879CBEC01676}"/>
                  </a:ext>
                </a:extLst>
              </p14:cNvPr>
              <p14:cNvContentPartPr/>
              <p14:nvPr/>
            </p14:nvContentPartPr>
            <p14:xfrm>
              <a:off x="2806380" y="6273920"/>
              <a:ext cx="360" cy="360"/>
            </p14:xfrm>
          </p:contentPart>
        </mc:Choice>
        <mc:Fallback xmlns="">
          <p:pic>
            <p:nvPicPr>
              <p:cNvPr id="5" name="Ink 4">
                <a:extLst>
                  <a:ext uri="{FF2B5EF4-FFF2-40B4-BE49-F238E27FC236}">
                    <a16:creationId xmlns:a16="http://schemas.microsoft.com/office/drawing/2014/main" id="{F5306393-8ECA-7815-1187-879CBEC01676}"/>
                  </a:ext>
                </a:extLst>
              </p:cNvPr>
              <p:cNvPicPr/>
              <p:nvPr/>
            </p:nvPicPr>
            <p:blipFill>
              <a:blip r:embed="rId8"/>
              <a:stretch>
                <a:fillRect/>
              </a:stretch>
            </p:blipFill>
            <p:spPr>
              <a:xfrm>
                <a:off x="2743740" y="621092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B5990AA-3A41-FD21-4290-0583C17A07F6}"/>
                  </a:ext>
                </a:extLst>
              </p14:cNvPr>
              <p14:cNvContentPartPr/>
              <p14:nvPr/>
            </p14:nvContentPartPr>
            <p14:xfrm>
              <a:off x="135180" y="6346280"/>
              <a:ext cx="285840" cy="374400"/>
            </p14:xfrm>
          </p:contentPart>
        </mc:Choice>
        <mc:Fallback xmlns="">
          <p:pic>
            <p:nvPicPr>
              <p:cNvPr id="6" name="Ink 5">
                <a:extLst>
                  <a:ext uri="{FF2B5EF4-FFF2-40B4-BE49-F238E27FC236}">
                    <a16:creationId xmlns:a16="http://schemas.microsoft.com/office/drawing/2014/main" id="{6B5990AA-3A41-FD21-4290-0583C17A07F6}"/>
                  </a:ext>
                </a:extLst>
              </p:cNvPr>
              <p:cNvPicPr/>
              <p:nvPr/>
            </p:nvPicPr>
            <p:blipFill>
              <a:blip r:embed="rId10"/>
              <a:stretch>
                <a:fillRect/>
              </a:stretch>
            </p:blipFill>
            <p:spPr>
              <a:xfrm>
                <a:off x="72540" y="6283640"/>
                <a:ext cx="411480" cy="500040"/>
              </a:xfrm>
              <a:prstGeom prst="rect">
                <a:avLst/>
              </a:prstGeom>
            </p:spPr>
          </p:pic>
        </mc:Fallback>
      </mc:AlternateContent>
      <p:grpSp>
        <p:nvGrpSpPr>
          <p:cNvPr id="9" name="Group 8">
            <a:extLst>
              <a:ext uri="{FF2B5EF4-FFF2-40B4-BE49-F238E27FC236}">
                <a16:creationId xmlns:a16="http://schemas.microsoft.com/office/drawing/2014/main" id="{EAFA8B6E-6521-385C-5719-4CF7C278FAF9}"/>
              </a:ext>
            </a:extLst>
          </p:cNvPr>
          <p:cNvGrpSpPr/>
          <p:nvPr/>
        </p:nvGrpSpPr>
        <p:grpSpPr>
          <a:xfrm>
            <a:off x="262260" y="6576855"/>
            <a:ext cx="201240" cy="190440"/>
            <a:chOff x="262260" y="6576855"/>
            <a:chExt cx="201240" cy="190440"/>
          </a:xfrm>
        </p:grpSpPr>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CDD77F62-1A2E-7486-F3D7-C19F33D66DEC}"/>
                    </a:ext>
                  </a:extLst>
                </p14:cNvPr>
                <p14:cNvContentPartPr/>
                <p14:nvPr/>
              </p14:nvContentPartPr>
              <p14:xfrm>
                <a:off x="428580" y="6752895"/>
                <a:ext cx="34920" cy="14400"/>
              </p14:xfrm>
            </p:contentPart>
          </mc:Choice>
          <mc:Fallback xmlns="">
            <p:pic>
              <p:nvPicPr>
                <p:cNvPr id="7" name="Ink 6">
                  <a:extLst>
                    <a:ext uri="{FF2B5EF4-FFF2-40B4-BE49-F238E27FC236}">
                      <a16:creationId xmlns:a16="http://schemas.microsoft.com/office/drawing/2014/main" id="{CDD77F62-1A2E-7486-F3D7-C19F33D66DEC}"/>
                    </a:ext>
                  </a:extLst>
                </p:cNvPr>
                <p:cNvPicPr/>
                <p:nvPr/>
              </p:nvPicPr>
              <p:blipFill>
                <a:blip r:embed="rId12"/>
                <a:stretch>
                  <a:fillRect/>
                </a:stretch>
              </p:blipFill>
              <p:spPr>
                <a:xfrm>
                  <a:off x="365580" y="6690255"/>
                  <a:ext cx="1605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A0F0DCAD-16FF-8689-01C5-FC464FA203D6}"/>
                    </a:ext>
                  </a:extLst>
                </p14:cNvPr>
                <p14:cNvContentPartPr/>
                <p14:nvPr/>
              </p14:nvContentPartPr>
              <p14:xfrm>
                <a:off x="262260" y="6576855"/>
                <a:ext cx="52560" cy="38880"/>
              </p14:xfrm>
            </p:contentPart>
          </mc:Choice>
          <mc:Fallback xmlns="">
            <p:pic>
              <p:nvPicPr>
                <p:cNvPr id="8" name="Ink 7">
                  <a:extLst>
                    <a:ext uri="{FF2B5EF4-FFF2-40B4-BE49-F238E27FC236}">
                      <a16:creationId xmlns:a16="http://schemas.microsoft.com/office/drawing/2014/main" id="{A0F0DCAD-16FF-8689-01C5-FC464FA203D6}"/>
                    </a:ext>
                  </a:extLst>
                </p:cNvPr>
                <p:cNvPicPr/>
                <p:nvPr/>
              </p:nvPicPr>
              <p:blipFill>
                <a:blip r:embed="rId14"/>
                <a:stretch>
                  <a:fillRect/>
                </a:stretch>
              </p:blipFill>
              <p:spPr>
                <a:xfrm>
                  <a:off x="199260" y="6513855"/>
                  <a:ext cx="178200" cy="16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87CB6E7-CD20-D198-7432-9B107C0FA04B}"/>
                  </a:ext>
                </a:extLst>
              </p14:cNvPr>
              <p14:cNvContentPartPr/>
              <p14:nvPr/>
            </p14:nvContentPartPr>
            <p14:xfrm>
              <a:off x="485820" y="6595935"/>
              <a:ext cx="360" cy="360"/>
            </p14:xfrm>
          </p:contentPart>
        </mc:Choice>
        <mc:Fallback xmlns="">
          <p:pic>
            <p:nvPicPr>
              <p:cNvPr id="10" name="Ink 9">
                <a:extLst>
                  <a:ext uri="{FF2B5EF4-FFF2-40B4-BE49-F238E27FC236}">
                    <a16:creationId xmlns:a16="http://schemas.microsoft.com/office/drawing/2014/main" id="{087CB6E7-CD20-D198-7432-9B107C0FA04B}"/>
                  </a:ext>
                </a:extLst>
              </p:cNvPr>
              <p:cNvPicPr/>
              <p:nvPr/>
            </p:nvPicPr>
            <p:blipFill>
              <a:blip r:embed="rId8"/>
              <a:stretch>
                <a:fillRect/>
              </a:stretch>
            </p:blipFill>
            <p:spPr>
              <a:xfrm>
                <a:off x="422820" y="653293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9990F8FC-4582-978D-911E-14A32E623A29}"/>
                  </a:ext>
                </a:extLst>
              </p14:cNvPr>
              <p14:cNvContentPartPr/>
              <p14:nvPr/>
            </p14:nvContentPartPr>
            <p14:xfrm>
              <a:off x="408420" y="6605295"/>
              <a:ext cx="1080" cy="1080"/>
            </p14:xfrm>
          </p:contentPart>
        </mc:Choice>
        <mc:Fallback xmlns="">
          <p:pic>
            <p:nvPicPr>
              <p:cNvPr id="11" name="Ink 10">
                <a:extLst>
                  <a:ext uri="{FF2B5EF4-FFF2-40B4-BE49-F238E27FC236}">
                    <a16:creationId xmlns:a16="http://schemas.microsoft.com/office/drawing/2014/main" id="{9990F8FC-4582-978D-911E-14A32E623A29}"/>
                  </a:ext>
                </a:extLst>
              </p:cNvPr>
              <p:cNvPicPr/>
              <p:nvPr/>
            </p:nvPicPr>
            <p:blipFill>
              <a:blip r:embed="rId17"/>
              <a:stretch>
                <a:fillRect/>
              </a:stretch>
            </p:blipFill>
            <p:spPr>
              <a:xfrm>
                <a:off x="345780" y="6542655"/>
                <a:ext cx="1267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648FBA10-53B3-3B71-92DF-A33216F8F3E2}"/>
                  </a:ext>
                </a:extLst>
              </p14:cNvPr>
              <p14:cNvContentPartPr/>
              <p14:nvPr/>
            </p14:nvContentPartPr>
            <p14:xfrm>
              <a:off x="152100" y="6757575"/>
              <a:ext cx="360" cy="360"/>
            </p14:xfrm>
          </p:contentPart>
        </mc:Choice>
        <mc:Fallback xmlns="">
          <p:pic>
            <p:nvPicPr>
              <p:cNvPr id="14" name="Ink 13">
                <a:extLst>
                  <a:ext uri="{FF2B5EF4-FFF2-40B4-BE49-F238E27FC236}">
                    <a16:creationId xmlns:a16="http://schemas.microsoft.com/office/drawing/2014/main" id="{648FBA10-53B3-3B71-92DF-A33216F8F3E2}"/>
                  </a:ext>
                </a:extLst>
              </p:cNvPr>
              <p:cNvPicPr/>
              <p:nvPr/>
            </p:nvPicPr>
            <p:blipFill>
              <a:blip r:embed="rId8"/>
              <a:stretch>
                <a:fillRect/>
              </a:stretch>
            </p:blipFill>
            <p:spPr>
              <a:xfrm>
                <a:off x="89460" y="6694935"/>
                <a:ext cx="126000" cy="126000"/>
              </a:xfrm>
              <a:prstGeom prst="rect">
                <a:avLst/>
              </a:prstGeom>
            </p:spPr>
          </p:pic>
        </mc:Fallback>
      </mc:AlternateContent>
      <p:sp>
        <p:nvSpPr>
          <p:cNvPr id="15" name="TextBox 14">
            <a:extLst>
              <a:ext uri="{FF2B5EF4-FFF2-40B4-BE49-F238E27FC236}">
                <a16:creationId xmlns:a16="http://schemas.microsoft.com/office/drawing/2014/main" id="{A7964544-7E11-27F4-D9CB-B3C8F5FE9B3C}"/>
              </a:ext>
            </a:extLst>
          </p:cNvPr>
          <p:cNvSpPr txBox="1"/>
          <p:nvPr/>
        </p:nvSpPr>
        <p:spPr>
          <a:xfrm>
            <a:off x="4818690" y="210414"/>
            <a:ext cx="3313728" cy="646331"/>
          </a:xfrm>
          <a:prstGeom prst="rect">
            <a:avLst/>
          </a:prstGeom>
          <a:noFill/>
        </p:spPr>
        <p:txBody>
          <a:bodyPr wrap="none" rtlCol="0">
            <a:spAutoFit/>
          </a:bodyPr>
          <a:lstStyle/>
          <a:p>
            <a:r>
              <a:rPr lang="en-GB" sz="3600" dirty="0"/>
              <a:t>Peer Feedback</a:t>
            </a:r>
          </a:p>
        </p:txBody>
      </p:sp>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BE4FD74D-D5F2-1BF2-4F72-E29879470092}"/>
                  </a:ext>
                </a:extLst>
              </p14:cNvPr>
              <p14:cNvContentPartPr/>
              <p14:nvPr/>
            </p14:nvContentPartPr>
            <p14:xfrm>
              <a:off x="10402100" y="6344260"/>
              <a:ext cx="304200" cy="390600"/>
            </p14:xfrm>
          </p:contentPart>
        </mc:Choice>
        <mc:Fallback xmlns="">
          <p:pic>
            <p:nvPicPr>
              <p:cNvPr id="19" name="Ink 18">
                <a:extLst>
                  <a:ext uri="{FF2B5EF4-FFF2-40B4-BE49-F238E27FC236}">
                    <a16:creationId xmlns:a16="http://schemas.microsoft.com/office/drawing/2014/main" id="{BE4FD74D-D5F2-1BF2-4F72-E29879470092}"/>
                  </a:ext>
                </a:extLst>
              </p:cNvPr>
              <p:cNvPicPr/>
              <p:nvPr/>
            </p:nvPicPr>
            <p:blipFill>
              <a:blip r:embed="rId20"/>
              <a:stretch>
                <a:fillRect/>
              </a:stretch>
            </p:blipFill>
            <p:spPr>
              <a:xfrm>
                <a:off x="10339100" y="6281260"/>
                <a:ext cx="429840" cy="516240"/>
              </a:xfrm>
              <a:prstGeom prst="rect">
                <a:avLst/>
              </a:prstGeom>
            </p:spPr>
          </p:pic>
        </mc:Fallback>
      </mc:AlternateContent>
      <p:sp>
        <p:nvSpPr>
          <p:cNvPr id="23" name="TextBox 22">
            <a:extLst>
              <a:ext uri="{FF2B5EF4-FFF2-40B4-BE49-F238E27FC236}">
                <a16:creationId xmlns:a16="http://schemas.microsoft.com/office/drawing/2014/main" id="{AADBBBF7-3B62-2CE4-F930-8B505597DAB4}"/>
              </a:ext>
            </a:extLst>
          </p:cNvPr>
          <p:cNvSpPr txBox="1"/>
          <p:nvPr/>
        </p:nvSpPr>
        <p:spPr>
          <a:xfrm>
            <a:off x="779277" y="6396306"/>
            <a:ext cx="7210424" cy="338554"/>
          </a:xfrm>
          <a:prstGeom prst="rect">
            <a:avLst/>
          </a:prstGeom>
          <a:noFill/>
        </p:spPr>
        <p:txBody>
          <a:bodyPr wrap="square">
            <a:spAutoFit/>
          </a:bodyPr>
          <a:lstStyle/>
          <a:p>
            <a:r>
              <a:rPr lang="en-GB" sz="1600" dirty="0"/>
              <a:t>Huisman et al (2018), </a:t>
            </a:r>
            <a:r>
              <a:rPr lang="nl-NL" sz="1600" dirty="0"/>
              <a:t>Huisman et al (2019)</a:t>
            </a:r>
            <a:endParaRPr lang="en-GB" sz="1600" dirty="0"/>
          </a:p>
        </p:txBody>
      </p:sp>
      <p:pic>
        <p:nvPicPr>
          <p:cNvPr id="1026" name="Picture 2">
            <a:extLst>
              <a:ext uri="{FF2B5EF4-FFF2-40B4-BE49-F238E27FC236}">
                <a16:creationId xmlns:a16="http://schemas.microsoft.com/office/drawing/2014/main" id="{50EEB5B2-9644-CF0A-5CBE-A2C55ECC205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43643" y="-11861"/>
            <a:ext cx="196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EC934CB5-95DC-0FE5-B9D4-5678214B8C27}"/>
              </a:ext>
            </a:extLst>
          </p:cNvPr>
          <p:cNvGrpSpPr/>
          <p:nvPr/>
        </p:nvGrpSpPr>
        <p:grpSpPr>
          <a:xfrm>
            <a:off x="10332980" y="6375080"/>
            <a:ext cx="386280" cy="391780"/>
            <a:chOff x="10332980" y="6375080"/>
            <a:chExt cx="386280" cy="391780"/>
          </a:xfrm>
        </p:grpSpPr>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78927448-E7B7-720C-B41C-3219C5FF0296}"/>
                    </a:ext>
                  </a:extLst>
                </p14:cNvPr>
                <p14:cNvContentPartPr/>
                <p14:nvPr/>
              </p14:nvContentPartPr>
              <p14:xfrm>
                <a:off x="10705800" y="6766500"/>
                <a:ext cx="360" cy="360"/>
              </p14:xfrm>
            </p:contentPart>
          </mc:Choice>
          <mc:Fallback xmlns="">
            <p:pic>
              <p:nvPicPr>
                <p:cNvPr id="20" name="Ink 19">
                  <a:extLst>
                    <a:ext uri="{FF2B5EF4-FFF2-40B4-BE49-F238E27FC236}">
                      <a16:creationId xmlns:a16="http://schemas.microsoft.com/office/drawing/2014/main" id="{78927448-E7B7-720C-B41C-3219C5FF0296}"/>
                    </a:ext>
                  </a:extLst>
                </p:cNvPr>
                <p:cNvPicPr/>
                <p:nvPr/>
              </p:nvPicPr>
              <p:blipFill>
                <a:blip r:embed="rId8"/>
                <a:stretch>
                  <a:fillRect/>
                </a:stretch>
              </p:blipFill>
              <p:spPr>
                <a:xfrm>
                  <a:off x="10643160" y="67035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DAA764E0-9A3E-C583-C56C-472C749EDEB2}"/>
                    </a:ext>
                  </a:extLst>
                </p14:cNvPr>
                <p14:cNvContentPartPr/>
                <p14:nvPr/>
              </p14:nvContentPartPr>
              <p14:xfrm>
                <a:off x="10713360" y="6751020"/>
                <a:ext cx="360" cy="360"/>
              </p14:xfrm>
            </p:contentPart>
          </mc:Choice>
          <mc:Fallback xmlns="">
            <p:pic>
              <p:nvPicPr>
                <p:cNvPr id="21" name="Ink 20">
                  <a:extLst>
                    <a:ext uri="{FF2B5EF4-FFF2-40B4-BE49-F238E27FC236}">
                      <a16:creationId xmlns:a16="http://schemas.microsoft.com/office/drawing/2014/main" id="{DAA764E0-9A3E-C583-C56C-472C749EDEB2}"/>
                    </a:ext>
                  </a:extLst>
                </p:cNvPr>
                <p:cNvPicPr/>
                <p:nvPr/>
              </p:nvPicPr>
              <p:blipFill>
                <a:blip r:embed="rId8"/>
                <a:stretch>
                  <a:fillRect/>
                </a:stretch>
              </p:blipFill>
              <p:spPr>
                <a:xfrm>
                  <a:off x="10650720" y="66883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5BA40D26-2D5F-DBAA-FA6C-304E2C2ACD67}"/>
                    </a:ext>
                  </a:extLst>
                </p14:cNvPr>
                <p14:cNvContentPartPr/>
                <p14:nvPr/>
              </p14:nvContentPartPr>
              <p14:xfrm>
                <a:off x="10332980" y="6375080"/>
                <a:ext cx="386280" cy="382680"/>
              </p14:xfrm>
            </p:contentPart>
          </mc:Choice>
          <mc:Fallback xmlns="">
            <p:pic>
              <p:nvPicPr>
                <p:cNvPr id="24" name="Ink 23">
                  <a:extLst>
                    <a:ext uri="{FF2B5EF4-FFF2-40B4-BE49-F238E27FC236}">
                      <a16:creationId xmlns:a16="http://schemas.microsoft.com/office/drawing/2014/main" id="{5BA40D26-2D5F-DBAA-FA6C-304E2C2ACD67}"/>
                    </a:ext>
                  </a:extLst>
                </p:cNvPr>
                <p:cNvPicPr/>
                <p:nvPr/>
              </p:nvPicPr>
              <p:blipFill>
                <a:blip r:embed="rId25"/>
                <a:stretch>
                  <a:fillRect/>
                </a:stretch>
              </p:blipFill>
              <p:spPr>
                <a:xfrm>
                  <a:off x="10269980" y="6312440"/>
                  <a:ext cx="511920" cy="508320"/>
                </a:xfrm>
                <a:prstGeom prst="rect">
                  <a:avLst/>
                </a:prstGeom>
              </p:spPr>
            </p:pic>
          </mc:Fallback>
        </mc:AlternateContent>
      </p:grpSp>
    </p:spTree>
    <p:extLst>
      <p:ext uri="{BB962C8B-B14F-4D97-AF65-F5344CB8AC3E}">
        <p14:creationId xmlns:p14="http://schemas.microsoft.com/office/powerpoint/2010/main" val="2596266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ow to make a screencast on Windows - Bandicam">
            <a:extLst>
              <a:ext uri="{FF2B5EF4-FFF2-40B4-BE49-F238E27FC236}">
                <a16:creationId xmlns:a16="http://schemas.microsoft.com/office/drawing/2014/main" id="{83A51A75-7B3C-D31D-A36D-8DC1DE8F6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53" r="30863"/>
          <a:stretch/>
        </p:blipFill>
        <p:spPr bwMode="auto">
          <a:xfrm>
            <a:off x="6608359" y="0"/>
            <a:ext cx="5583641" cy="6857999"/>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a:solidFill>
            <a:srgbClr val="FFFFFF"/>
          </a:solidFill>
        </p:spPr>
      </p:pic>
      <p:pic>
        <p:nvPicPr>
          <p:cNvPr id="18" name="Picture Placeholder 17" descr="A headphones with a sound wave&#10;&#10;Description automatically generated">
            <a:extLst>
              <a:ext uri="{FF2B5EF4-FFF2-40B4-BE49-F238E27FC236}">
                <a16:creationId xmlns:a16="http://schemas.microsoft.com/office/drawing/2014/main" id="{58B09F82-3EFD-7BE1-8BF1-F2DCE340D25F}"/>
              </a:ext>
            </a:extLst>
          </p:cNvPr>
          <p:cNvPicPr>
            <a:picLocks noGrp="1" noChangeAspect="1"/>
          </p:cNvPicPr>
          <p:nvPr>
            <p:ph type="pic" sz="quarter" idx="12"/>
          </p:nvPr>
        </p:nvPicPr>
        <p:blipFill>
          <a:blip r:embed="rId4"/>
          <a:srcRect l="19145" r="19145"/>
          <a:stretch>
            <a:fillRect/>
          </a:stretch>
        </p:blipFill>
        <p:spPr>
          <a:xfrm>
            <a:off x="-24073" y="0"/>
            <a:ext cx="8087304" cy="548776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4991264"/>
            <a:ext cx="6608359" cy="1866736"/>
            <a:chOff x="0" y="3808320"/>
            <a:chExt cx="7833208" cy="2547440"/>
          </a:xfrm>
          <a:solidFill>
            <a:srgbClr val="002060"/>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93EC2150-7091-8D48-F8D4-217E6ECB3397}"/>
              </a:ext>
            </a:extLst>
          </p:cNvPr>
          <p:cNvSpPr>
            <a:spLocks noGrp="1"/>
          </p:cNvSpPr>
          <p:nvPr>
            <p:ph type="title"/>
          </p:nvPr>
        </p:nvSpPr>
        <p:spPr>
          <a:xfrm>
            <a:off x="428785" y="5231397"/>
            <a:ext cx="5713999" cy="1456056"/>
          </a:xfrm>
        </p:spPr>
        <p:txBody>
          <a:bodyPr/>
          <a:lstStyle/>
          <a:p>
            <a:pPr algn="ctr">
              <a:lnSpc>
                <a:spcPct val="100000"/>
              </a:lnSpc>
            </a:pPr>
            <a:r>
              <a:rPr lang="en-GB" sz="3200" b="1" dirty="0">
                <a:solidFill>
                  <a:schemeClr val="bg1"/>
                </a:solidFill>
                <a:latin typeface="+mj-lt"/>
              </a:rPr>
              <a:t>technology </a:t>
            </a:r>
            <a:br>
              <a:rPr lang="en-GB" sz="3200" b="1" dirty="0">
                <a:solidFill>
                  <a:schemeClr val="bg1"/>
                </a:solidFill>
                <a:latin typeface="+mj-lt"/>
              </a:rPr>
            </a:br>
            <a:r>
              <a:rPr lang="en-GB" sz="3200" b="1" dirty="0">
                <a:solidFill>
                  <a:schemeClr val="bg1"/>
                </a:solidFill>
                <a:latin typeface="+mj-lt"/>
              </a:rPr>
              <a:t>enhanced Feedback</a:t>
            </a:r>
            <a:endParaRPr lang="en-GB" sz="2000" b="1" dirty="0">
              <a:solidFill>
                <a:schemeClr val="bg1"/>
              </a:solidFill>
            </a:endParaRPr>
          </a:p>
        </p:txBody>
      </p:sp>
      <p:sp>
        <p:nvSpPr>
          <p:cNvPr id="22" name="TextBox 21">
            <a:extLst>
              <a:ext uri="{FF2B5EF4-FFF2-40B4-BE49-F238E27FC236}">
                <a16:creationId xmlns:a16="http://schemas.microsoft.com/office/drawing/2014/main" id="{A990AC62-18B6-9F46-A6F9-229E29A52A2E}"/>
              </a:ext>
            </a:extLst>
          </p:cNvPr>
          <p:cNvSpPr txBox="1"/>
          <p:nvPr/>
        </p:nvSpPr>
        <p:spPr>
          <a:xfrm>
            <a:off x="6142784" y="6441834"/>
            <a:ext cx="6179574" cy="338554"/>
          </a:xfrm>
          <a:prstGeom prst="rect">
            <a:avLst/>
          </a:prstGeom>
          <a:noFill/>
        </p:spPr>
        <p:txBody>
          <a:bodyPr wrap="square">
            <a:spAutoFit/>
          </a:bodyPr>
          <a:lstStyle/>
          <a:p>
            <a:r>
              <a:rPr lang="en-GB" sz="1600" b="1" dirty="0" err="1">
                <a:effectLst/>
                <a:latin typeface="Arial" panose="020B0604020202020204" pitchFamily="34" charset="0"/>
                <a:ea typeface="Calibri" panose="020F0502020204030204" pitchFamily="34" charset="0"/>
              </a:rPr>
              <a:t>Cavaleri</a:t>
            </a:r>
            <a:r>
              <a:rPr lang="en-GB" sz="1600" b="1" dirty="0">
                <a:effectLst/>
                <a:latin typeface="Arial" panose="020B0604020202020204" pitchFamily="34" charset="0"/>
                <a:ea typeface="Calibri" panose="020F0502020204030204" pitchFamily="34" charset="0"/>
              </a:rPr>
              <a:t> et al (2019</a:t>
            </a:r>
            <a:endParaRPr lang="en-GB" sz="1400" b="1" dirty="0"/>
          </a:p>
        </p:txBody>
      </p:sp>
    </p:spTree>
    <p:extLst>
      <p:ext uri="{BB962C8B-B14F-4D97-AF65-F5344CB8AC3E}">
        <p14:creationId xmlns:p14="http://schemas.microsoft.com/office/powerpoint/2010/main" val="144033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3BB8-E15F-40F1-8174-0ED9DEB360D3}"/>
              </a:ext>
            </a:extLst>
          </p:cNvPr>
          <p:cNvSpPr>
            <a:spLocks noGrp="1"/>
          </p:cNvSpPr>
          <p:nvPr>
            <p:ph type="title"/>
          </p:nvPr>
        </p:nvSpPr>
        <p:spPr>
          <a:xfrm>
            <a:off x="0" y="368240"/>
            <a:ext cx="13109394" cy="1168390"/>
          </a:xfrm>
        </p:spPr>
        <p:txBody>
          <a:bodyPr anchor="t">
            <a:normAutofit/>
          </a:bodyPr>
          <a:lstStyle/>
          <a:p>
            <a:pPr algn="ctr"/>
            <a:r>
              <a:rPr lang="en-GB" dirty="0">
                <a:latin typeface="+mj-lt"/>
              </a:rPr>
              <a:t>Aim of the Review</a:t>
            </a:r>
          </a:p>
        </p:txBody>
      </p:sp>
      <p:graphicFrame>
        <p:nvGraphicFramePr>
          <p:cNvPr id="5" name="Content Placeholder 2">
            <a:extLst>
              <a:ext uri="{FF2B5EF4-FFF2-40B4-BE49-F238E27FC236}">
                <a16:creationId xmlns:a16="http://schemas.microsoft.com/office/drawing/2014/main" id="{50100BC3-F389-D59A-232A-BAC1CFED7467}"/>
              </a:ext>
            </a:extLst>
          </p:cNvPr>
          <p:cNvGraphicFramePr>
            <a:graphicFrameLocks noGrp="1"/>
          </p:cNvGraphicFramePr>
          <p:nvPr>
            <p:ph idx="1"/>
            <p:extLst>
              <p:ext uri="{D42A27DB-BD31-4B8C-83A1-F6EECF244321}">
                <p14:modId xmlns:p14="http://schemas.microsoft.com/office/powerpoint/2010/main" val="1877959665"/>
              </p:ext>
            </p:extLst>
          </p:nvPr>
        </p:nvGraphicFramePr>
        <p:xfrm>
          <a:off x="386038" y="2295530"/>
          <a:ext cx="11419923" cy="4562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1740827-0A18-34AF-6B1B-D38AD6AA6733}"/>
              </a:ext>
            </a:extLst>
          </p:cNvPr>
          <p:cNvSpPr txBox="1"/>
          <p:nvPr/>
        </p:nvSpPr>
        <p:spPr>
          <a:xfrm>
            <a:off x="529907" y="1127141"/>
            <a:ext cx="11562009" cy="3046988"/>
          </a:xfrm>
          <a:prstGeom prst="rect">
            <a:avLst/>
          </a:prstGeom>
          <a:noFill/>
        </p:spPr>
        <p:txBody>
          <a:bodyPr wrap="square">
            <a:spAutoFit/>
          </a:bodyPr>
          <a:lstStyle/>
          <a:p>
            <a:pPr marL="285750" lvl="0" indent="-285750">
              <a:buFont typeface="Arial" panose="020B0604020202020204" pitchFamily="34" charset="0"/>
              <a:buChar char="•"/>
            </a:pPr>
            <a:r>
              <a:rPr lang="en-GB" sz="3200" dirty="0"/>
              <a:t>Evidence-based assessment and feedback policy and practice in HE</a:t>
            </a:r>
          </a:p>
          <a:p>
            <a:pPr marL="285750" lvl="0" indent="-285750">
              <a:buFont typeface="Arial" panose="020B0604020202020204" pitchFamily="34" charset="0"/>
              <a:buChar char="•"/>
            </a:pPr>
            <a:r>
              <a:rPr lang="en-GB" sz="3200" dirty="0"/>
              <a:t>2016- 2021 </a:t>
            </a:r>
          </a:p>
          <a:p>
            <a:pPr marL="285750" lvl="0" indent="-285750">
              <a:buFont typeface="Arial" panose="020B0604020202020204" pitchFamily="34" charset="0"/>
              <a:buChar char="•"/>
            </a:pPr>
            <a:r>
              <a:rPr lang="en-GB" sz="3200" dirty="0"/>
              <a:t>Demonstrable impact on student outcomes</a:t>
            </a:r>
          </a:p>
          <a:p>
            <a:endParaRPr lang="en-US" sz="3200" dirty="0"/>
          </a:p>
          <a:p>
            <a:pPr lvl="0"/>
            <a:endParaRPr lang="en-US" sz="3200" dirty="0"/>
          </a:p>
        </p:txBody>
      </p:sp>
    </p:spTree>
    <p:extLst>
      <p:ext uri="{BB962C8B-B14F-4D97-AF65-F5344CB8AC3E}">
        <p14:creationId xmlns:p14="http://schemas.microsoft.com/office/powerpoint/2010/main" val="549221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D17F-ED84-DF6E-9131-B7DE4A7E0D73}"/>
              </a:ext>
            </a:extLst>
          </p:cNvPr>
          <p:cNvSpPr>
            <a:spLocks noGrp="1"/>
          </p:cNvSpPr>
          <p:nvPr>
            <p:ph type="body" sz="quarter" idx="10"/>
          </p:nvPr>
        </p:nvSpPr>
        <p:spPr>
          <a:xfrm>
            <a:off x="7499891" y="2203091"/>
            <a:ext cx="4024869" cy="2773991"/>
          </a:xfrm>
        </p:spPr>
        <p:txBody>
          <a:bodyPr>
            <a:normAutofit/>
          </a:bodyPr>
          <a:lstStyle/>
          <a:p>
            <a:pPr algn="ctr">
              <a:lnSpc>
                <a:spcPct val="100000"/>
              </a:lnSpc>
              <a:spcAft>
                <a:spcPts val="600"/>
              </a:spcAft>
            </a:pPr>
            <a:r>
              <a:rPr lang="en-GB" dirty="0">
                <a:solidFill>
                  <a:schemeClr val="bg1"/>
                </a:solidFill>
                <a:latin typeface="+mj-lt"/>
              </a:rPr>
              <a:t>How Do we Enhance Assessment and Feedback Practice? </a:t>
            </a:r>
          </a:p>
        </p:txBody>
      </p:sp>
      <p:pic>
        <p:nvPicPr>
          <p:cNvPr id="5" name="Picture 4" descr="Magnifying glass and question mark">
            <a:extLst>
              <a:ext uri="{FF2B5EF4-FFF2-40B4-BE49-F238E27FC236}">
                <a16:creationId xmlns:a16="http://schemas.microsoft.com/office/drawing/2014/main" id="{371445CB-EA26-275F-4857-0F96A9B2B2A5}"/>
              </a:ext>
            </a:extLst>
          </p:cNvPr>
          <p:cNvPicPr>
            <a:picLocks noChangeAspect="1"/>
          </p:cNvPicPr>
          <p:nvPr/>
        </p:nvPicPr>
        <p:blipFill rotWithShape="1">
          <a:blip r:embed="rId3"/>
          <a:srcRect l="23486" r="19838" b="1"/>
          <a:stretch/>
        </p:blipFill>
        <p:spPr>
          <a:xfrm>
            <a:off x="20" y="-1"/>
            <a:ext cx="691198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a:noFill/>
        </p:spPr>
      </p:pic>
    </p:spTree>
    <p:extLst>
      <p:ext uri="{BB962C8B-B14F-4D97-AF65-F5344CB8AC3E}">
        <p14:creationId xmlns:p14="http://schemas.microsoft.com/office/powerpoint/2010/main" val="15973539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late of food&#10;&#10;Description automatically generated with low confidence">
            <a:extLst>
              <a:ext uri="{FF2B5EF4-FFF2-40B4-BE49-F238E27FC236}">
                <a16:creationId xmlns:a16="http://schemas.microsoft.com/office/drawing/2014/main" id="{F7E35E92-D592-CF82-A032-3DEFC723401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694" r="10694"/>
          <a:stretch>
            <a:fillRect/>
          </a:stretch>
        </p:blipFill>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254524" y="4184073"/>
            <a:ext cx="7740713" cy="2171687"/>
            <a:chOff x="0" y="3808320"/>
            <a:chExt cx="7833208" cy="2547440"/>
          </a:xfrm>
          <a:solidFill>
            <a:srgbClr val="002060"/>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A1</a:t>
            </a:r>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93EC2150-7091-8D48-F8D4-217E6ECB3397}"/>
              </a:ext>
            </a:extLst>
          </p:cNvPr>
          <p:cNvSpPr>
            <a:spLocks noGrp="1"/>
          </p:cNvSpPr>
          <p:nvPr>
            <p:ph type="title"/>
          </p:nvPr>
        </p:nvSpPr>
        <p:spPr>
          <a:xfrm>
            <a:off x="0" y="4348669"/>
            <a:ext cx="6747164" cy="1456056"/>
          </a:xfrm>
        </p:spPr>
        <p:txBody>
          <a:bodyPr/>
          <a:lstStyle/>
          <a:p>
            <a:pPr algn="ctr">
              <a:lnSpc>
                <a:spcPct val="100000"/>
              </a:lnSpc>
            </a:pPr>
            <a:r>
              <a:rPr lang="en-GB" sz="4400" b="1" dirty="0">
                <a:solidFill>
                  <a:schemeClr val="bg1"/>
                </a:solidFill>
                <a:latin typeface="+mj-lt"/>
              </a:rPr>
              <a:t>Supercharge</a:t>
            </a:r>
            <a:br>
              <a:rPr lang="en-GB" sz="4400" b="1" dirty="0">
                <a:solidFill>
                  <a:schemeClr val="bg1"/>
                </a:solidFill>
                <a:latin typeface="+mj-lt"/>
              </a:rPr>
            </a:br>
            <a:r>
              <a:rPr lang="en-GB" sz="4400" b="1" dirty="0">
                <a:solidFill>
                  <a:schemeClr val="bg1"/>
                </a:solidFill>
                <a:latin typeface="+mj-lt"/>
              </a:rPr>
              <a:t>Assessment &amp; Feedback </a:t>
            </a:r>
            <a:endParaRPr lang="en-GB" sz="4400" b="1" dirty="0">
              <a:solidFill>
                <a:schemeClr val="bg1"/>
              </a:solidFill>
            </a:endParaRPr>
          </a:p>
        </p:txBody>
      </p:sp>
      <p:pic>
        <p:nvPicPr>
          <p:cNvPr id="23" name="Picture Placeholder 22" descr="A plate of food&#10;&#10;Description automatically generated with low confidence">
            <a:extLst>
              <a:ext uri="{FF2B5EF4-FFF2-40B4-BE49-F238E27FC236}">
                <a16:creationId xmlns:a16="http://schemas.microsoft.com/office/drawing/2014/main" id="{9AB1B2FB-83BF-4EF8-7AF7-F4B786A44A6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9411" r="19411"/>
          <a:stretch>
            <a:fillRect/>
          </a:stretch>
        </p:blipFill>
        <p:spPr/>
      </p:pic>
    </p:spTree>
    <p:extLst>
      <p:ext uri="{BB962C8B-B14F-4D97-AF65-F5344CB8AC3E}">
        <p14:creationId xmlns:p14="http://schemas.microsoft.com/office/powerpoint/2010/main" val="185243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e stand for ambition - University of Kent">
            <a:extLst>
              <a:ext uri="{FF2B5EF4-FFF2-40B4-BE49-F238E27FC236}">
                <a16:creationId xmlns:a16="http://schemas.microsoft.com/office/drawing/2014/main" id="{E64F08AF-87A5-9CF1-2C83-230EFFB754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1012" y="-46663"/>
            <a:ext cx="1394633" cy="139463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A1B336-0AFD-AE18-3545-DB390E80E6DE}"/>
              </a:ext>
            </a:extLst>
          </p:cNvPr>
          <p:cNvSpPr txBox="1"/>
          <p:nvPr/>
        </p:nvSpPr>
        <p:spPr>
          <a:xfrm>
            <a:off x="0" y="0"/>
            <a:ext cx="6858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64964C52-F990-FFA2-4D89-100D3DDC2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890" y="126454"/>
            <a:ext cx="3043154" cy="814268"/>
          </a:xfrm>
          <a:prstGeom prst="rect">
            <a:avLst/>
          </a:prstGeom>
        </p:spPr>
      </p:pic>
      <p:pic>
        <p:nvPicPr>
          <p:cNvPr id="8" name="Picture 7" descr="A white and purple hand gestures&#10;&#10;Description automatically generated with medium confidence">
            <a:extLst>
              <a:ext uri="{FF2B5EF4-FFF2-40B4-BE49-F238E27FC236}">
                <a16:creationId xmlns:a16="http://schemas.microsoft.com/office/drawing/2014/main" id="{0AB9F7EC-E2F4-7A76-7806-E7D86225F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046" y="678967"/>
            <a:ext cx="3165400" cy="3165400"/>
          </a:xfrm>
          <a:prstGeom prst="rect">
            <a:avLst/>
          </a:prstGeom>
        </p:spPr>
      </p:pic>
      <p:pic>
        <p:nvPicPr>
          <p:cNvPr id="10" name="Picture 9" descr="A blue silhouettes of people holding papers and giving thumbs up&#10;&#10;Description automatically generated">
            <a:extLst>
              <a:ext uri="{FF2B5EF4-FFF2-40B4-BE49-F238E27FC236}">
                <a16:creationId xmlns:a16="http://schemas.microsoft.com/office/drawing/2014/main" id="{716DBF91-6046-8B52-0DF5-0C5DCC47A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2473" y="929769"/>
            <a:ext cx="2914598" cy="2914598"/>
          </a:xfrm>
          <a:prstGeom prst="rect">
            <a:avLst/>
          </a:prstGeom>
        </p:spPr>
      </p:pic>
      <p:pic>
        <p:nvPicPr>
          <p:cNvPr id="12" name="Picture 11" descr="A blue world map on a black background&#10;&#10;Description automatically generated">
            <a:extLst>
              <a:ext uri="{FF2B5EF4-FFF2-40B4-BE49-F238E27FC236}">
                <a16:creationId xmlns:a16="http://schemas.microsoft.com/office/drawing/2014/main" id="{2DA3C8E9-50F2-E9F1-B9DE-994F3446A8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588" y="698528"/>
            <a:ext cx="3165400" cy="3165400"/>
          </a:xfrm>
          <a:prstGeom prst="rect">
            <a:avLst/>
          </a:prstGeom>
        </p:spPr>
      </p:pic>
      <p:pic>
        <p:nvPicPr>
          <p:cNvPr id="14" name="Picture 13" descr="A person running up stairs&#10;&#10;Description automatically generated">
            <a:extLst>
              <a:ext uri="{FF2B5EF4-FFF2-40B4-BE49-F238E27FC236}">
                <a16:creationId xmlns:a16="http://schemas.microsoft.com/office/drawing/2014/main" id="{859B4FA1-E590-C07E-991C-2FBB6D3F1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74" y="3453806"/>
            <a:ext cx="3406995" cy="3406995"/>
          </a:xfrm>
          <a:prstGeom prst="rect">
            <a:avLst/>
          </a:prstGeom>
        </p:spPr>
      </p:pic>
      <p:sp>
        <p:nvSpPr>
          <p:cNvPr id="16" name="TextBox 15">
            <a:extLst>
              <a:ext uri="{FF2B5EF4-FFF2-40B4-BE49-F238E27FC236}">
                <a16:creationId xmlns:a16="http://schemas.microsoft.com/office/drawing/2014/main" id="{D5509881-ACDD-0B3F-8F1B-063595FD7BF3}"/>
              </a:ext>
            </a:extLst>
          </p:cNvPr>
          <p:cNvSpPr txBox="1"/>
          <p:nvPr/>
        </p:nvSpPr>
        <p:spPr>
          <a:xfrm>
            <a:off x="742246" y="3429000"/>
            <a:ext cx="2134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High Expectations</a:t>
            </a:r>
          </a:p>
        </p:txBody>
      </p:sp>
      <p:sp>
        <p:nvSpPr>
          <p:cNvPr id="17" name="TextBox 16">
            <a:extLst>
              <a:ext uri="{FF2B5EF4-FFF2-40B4-BE49-F238E27FC236}">
                <a16:creationId xmlns:a16="http://schemas.microsoft.com/office/drawing/2014/main" id="{37E8194E-C62E-35CC-98E8-0C28B3DE12BC}"/>
              </a:ext>
            </a:extLst>
          </p:cNvPr>
          <p:cNvSpPr txBox="1"/>
          <p:nvPr/>
        </p:nvSpPr>
        <p:spPr>
          <a:xfrm>
            <a:off x="3332733" y="6224160"/>
            <a:ext cx="27463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Working with Others</a:t>
            </a:r>
          </a:p>
        </p:txBody>
      </p:sp>
      <p:sp>
        <p:nvSpPr>
          <p:cNvPr id="18" name="TextBox 17">
            <a:extLst>
              <a:ext uri="{FF2B5EF4-FFF2-40B4-BE49-F238E27FC236}">
                <a16:creationId xmlns:a16="http://schemas.microsoft.com/office/drawing/2014/main" id="{768B4114-F43C-B3AA-5702-58AED67ABA68}"/>
              </a:ext>
            </a:extLst>
          </p:cNvPr>
          <p:cNvSpPr txBox="1"/>
          <p:nvPr/>
        </p:nvSpPr>
        <p:spPr>
          <a:xfrm>
            <a:off x="87851" y="6270845"/>
            <a:ext cx="30141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Sustained Student Effort</a:t>
            </a:r>
          </a:p>
        </p:txBody>
      </p:sp>
      <p:grpSp>
        <p:nvGrpSpPr>
          <p:cNvPr id="26" name="Group 25">
            <a:extLst>
              <a:ext uri="{FF2B5EF4-FFF2-40B4-BE49-F238E27FC236}">
                <a16:creationId xmlns:a16="http://schemas.microsoft.com/office/drawing/2014/main" id="{047B2D5F-7444-0F3E-48AF-4309EBD70F95}"/>
              </a:ext>
            </a:extLst>
          </p:cNvPr>
          <p:cNvGrpSpPr/>
          <p:nvPr/>
        </p:nvGrpSpPr>
        <p:grpSpPr>
          <a:xfrm>
            <a:off x="6146046" y="3574604"/>
            <a:ext cx="3467963" cy="3165400"/>
            <a:chOff x="6052084" y="3857939"/>
            <a:chExt cx="3467963" cy="3165400"/>
          </a:xfrm>
        </p:grpSpPr>
        <p:pic>
          <p:nvPicPr>
            <p:cNvPr id="11" name="Picture 10" descr="A group of people around a whiteboard&#10;&#10;Description automatically generated">
              <a:extLst>
                <a:ext uri="{FF2B5EF4-FFF2-40B4-BE49-F238E27FC236}">
                  <a16:creationId xmlns:a16="http://schemas.microsoft.com/office/drawing/2014/main" id="{57394EDD-8EFE-3253-FEDD-F97702A52B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3976" y="3857939"/>
              <a:ext cx="3165400" cy="3165400"/>
            </a:xfrm>
            <a:prstGeom prst="rect">
              <a:avLst/>
            </a:prstGeom>
          </p:spPr>
        </p:pic>
        <p:sp>
          <p:nvSpPr>
            <p:cNvPr id="19" name="TextBox 18">
              <a:extLst>
                <a:ext uri="{FF2B5EF4-FFF2-40B4-BE49-F238E27FC236}">
                  <a16:creationId xmlns:a16="http://schemas.microsoft.com/office/drawing/2014/main" id="{AD08006E-64BF-24D0-3A65-D78B2CB5DA47}"/>
                </a:ext>
              </a:extLst>
            </p:cNvPr>
            <p:cNvSpPr txBox="1"/>
            <p:nvPr/>
          </p:nvSpPr>
          <p:spPr>
            <a:xfrm>
              <a:off x="6052084" y="6517402"/>
              <a:ext cx="34679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Public Display of Competence</a:t>
              </a:r>
            </a:p>
          </p:txBody>
        </p:sp>
      </p:grpSp>
      <p:sp>
        <p:nvSpPr>
          <p:cNvPr id="20" name="TextBox 19">
            <a:extLst>
              <a:ext uri="{FF2B5EF4-FFF2-40B4-BE49-F238E27FC236}">
                <a16:creationId xmlns:a16="http://schemas.microsoft.com/office/drawing/2014/main" id="{0ACE502E-03F3-223F-6159-B30BB16F726D}"/>
              </a:ext>
            </a:extLst>
          </p:cNvPr>
          <p:cNvSpPr txBox="1"/>
          <p:nvPr/>
        </p:nvSpPr>
        <p:spPr>
          <a:xfrm>
            <a:off x="9370574" y="3252179"/>
            <a:ext cx="26614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Meaningful Interactions</a:t>
            </a:r>
          </a:p>
        </p:txBody>
      </p:sp>
      <p:sp>
        <p:nvSpPr>
          <p:cNvPr id="21" name="TextBox 20">
            <a:extLst>
              <a:ext uri="{FF2B5EF4-FFF2-40B4-BE49-F238E27FC236}">
                <a16:creationId xmlns:a16="http://schemas.microsoft.com/office/drawing/2014/main" id="{4BDF5255-BDC4-3195-D5B3-5B5F8129BC5E}"/>
              </a:ext>
            </a:extLst>
          </p:cNvPr>
          <p:cNvSpPr txBox="1"/>
          <p:nvPr/>
        </p:nvSpPr>
        <p:spPr>
          <a:xfrm>
            <a:off x="3234840" y="3390679"/>
            <a:ext cx="26064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Real World Application</a:t>
            </a:r>
          </a:p>
        </p:txBody>
      </p:sp>
      <p:sp>
        <p:nvSpPr>
          <p:cNvPr id="22" name="TextBox 21">
            <a:extLst>
              <a:ext uri="{FF2B5EF4-FFF2-40B4-BE49-F238E27FC236}">
                <a16:creationId xmlns:a16="http://schemas.microsoft.com/office/drawing/2014/main" id="{47C9AE4F-E340-7C15-B819-1CA753CCC9CB}"/>
              </a:ext>
            </a:extLst>
          </p:cNvPr>
          <p:cNvSpPr txBox="1"/>
          <p:nvPr/>
        </p:nvSpPr>
        <p:spPr>
          <a:xfrm>
            <a:off x="6401113" y="3390679"/>
            <a:ext cx="2134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Feedback</a:t>
            </a:r>
          </a:p>
        </p:txBody>
      </p:sp>
      <p:grpSp>
        <p:nvGrpSpPr>
          <p:cNvPr id="25" name="Group 24">
            <a:extLst>
              <a:ext uri="{FF2B5EF4-FFF2-40B4-BE49-F238E27FC236}">
                <a16:creationId xmlns:a16="http://schemas.microsoft.com/office/drawing/2014/main" id="{848D0A18-5FC9-546C-610F-0A424FF25BDA}"/>
              </a:ext>
            </a:extLst>
          </p:cNvPr>
          <p:cNvGrpSpPr/>
          <p:nvPr/>
        </p:nvGrpSpPr>
        <p:grpSpPr>
          <a:xfrm>
            <a:off x="9121890" y="3233181"/>
            <a:ext cx="3406996" cy="3406996"/>
            <a:chOff x="9367685" y="4083618"/>
            <a:chExt cx="3406996" cy="3406996"/>
          </a:xfrm>
        </p:grpSpPr>
        <p:pic>
          <p:nvPicPr>
            <p:cNvPr id="13" name="Picture 12" descr="A person writing in a book&#10;&#10;Description automatically generated">
              <a:extLst>
                <a:ext uri="{FF2B5EF4-FFF2-40B4-BE49-F238E27FC236}">
                  <a16:creationId xmlns:a16="http://schemas.microsoft.com/office/drawing/2014/main" id="{44894A5D-3F9A-DAD4-3814-02B06BA84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7685" y="4083618"/>
              <a:ext cx="3406996" cy="3406996"/>
            </a:xfrm>
            <a:prstGeom prst="rect">
              <a:avLst/>
            </a:prstGeom>
          </p:spPr>
        </p:pic>
        <p:sp>
          <p:nvSpPr>
            <p:cNvPr id="23" name="TextBox 22">
              <a:extLst>
                <a:ext uri="{FF2B5EF4-FFF2-40B4-BE49-F238E27FC236}">
                  <a16:creationId xmlns:a16="http://schemas.microsoft.com/office/drawing/2014/main" id="{58BA6BC1-791C-2A42-FF67-2BCFEDB4E78C}"/>
                </a:ext>
              </a:extLst>
            </p:cNvPr>
            <p:cNvSpPr txBox="1"/>
            <p:nvPr/>
          </p:nvSpPr>
          <p:spPr>
            <a:xfrm>
              <a:off x="9859804" y="7092059"/>
              <a:ext cx="2134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567"/>
                  </a:solidFill>
                  <a:effectLst/>
                  <a:uLnTx/>
                  <a:uFillTx/>
                  <a:latin typeface="Arial" panose="020B0604020202020204"/>
                  <a:ea typeface="+mn-ea"/>
                  <a:cs typeface="+mn-cs"/>
                </a:rPr>
                <a:t>Reflection</a:t>
              </a:r>
            </a:p>
          </p:txBody>
        </p:sp>
      </p:grpSp>
      <p:sp>
        <p:nvSpPr>
          <p:cNvPr id="28" name="TextBox 27">
            <a:extLst>
              <a:ext uri="{FF2B5EF4-FFF2-40B4-BE49-F238E27FC236}">
                <a16:creationId xmlns:a16="http://schemas.microsoft.com/office/drawing/2014/main" id="{F544DEB5-B3CE-9F32-C474-EE937AE4E0B8}"/>
              </a:ext>
            </a:extLst>
          </p:cNvPr>
          <p:cNvSpPr txBox="1"/>
          <p:nvPr/>
        </p:nvSpPr>
        <p:spPr>
          <a:xfrm>
            <a:off x="979937" y="90808"/>
            <a:ext cx="9845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567"/>
                </a:solidFill>
                <a:effectLst/>
                <a:uLnTx/>
                <a:uFillTx/>
                <a:latin typeface="Arial" panose="020B0604020202020204"/>
                <a:ea typeface="+mn-ea"/>
                <a:cs typeface="+mn-cs"/>
              </a:rPr>
              <a:t>PRINCIPLES OF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567"/>
                </a:solidFill>
                <a:effectLst/>
                <a:uLnTx/>
                <a:uFillTx/>
                <a:latin typeface="Arial" panose="020B0604020202020204"/>
                <a:ea typeface="+mn-ea"/>
                <a:cs typeface="+mn-cs"/>
              </a:rPr>
              <a:t>IMPACT PRACTICES</a:t>
            </a:r>
          </a:p>
        </p:txBody>
      </p:sp>
      <p:sp>
        <p:nvSpPr>
          <p:cNvPr id="29" name="TextBox 28">
            <a:extLst>
              <a:ext uri="{FF2B5EF4-FFF2-40B4-BE49-F238E27FC236}">
                <a16:creationId xmlns:a16="http://schemas.microsoft.com/office/drawing/2014/main" id="{725CFA98-5FFB-935E-BF7E-D919BC4A0271}"/>
              </a:ext>
            </a:extLst>
          </p:cNvPr>
          <p:cNvSpPr txBox="1"/>
          <p:nvPr/>
        </p:nvSpPr>
        <p:spPr>
          <a:xfrm>
            <a:off x="9758940" y="800446"/>
            <a:ext cx="3022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3567"/>
                </a:solidFill>
                <a:effectLst/>
                <a:uLnTx/>
                <a:uFillTx/>
                <a:latin typeface="Arial" panose="020B0604020202020204"/>
                <a:ea typeface="+mn-ea"/>
                <a:cs typeface="+mn-cs"/>
              </a:rPr>
              <a:t>Pitt &amp; Quinlan (2023)</a:t>
            </a:r>
          </a:p>
        </p:txBody>
      </p:sp>
      <p:pic>
        <p:nvPicPr>
          <p:cNvPr id="3" name="Picture 2" descr="A puzzle pieces in a black background&#10;&#10;Description automatically generated">
            <a:extLst>
              <a:ext uri="{FF2B5EF4-FFF2-40B4-BE49-F238E27FC236}">
                <a16:creationId xmlns:a16="http://schemas.microsoft.com/office/drawing/2014/main" id="{565F304A-8BFA-2EF2-A82D-13DC0E1A6B43}"/>
              </a:ext>
            </a:extLst>
          </p:cNvPr>
          <p:cNvPicPr>
            <a:picLocks noChangeAspect="1"/>
          </p:cNvPicPr>
          <p:nvPr/>
        </p:nvPicPr>
        <p:blipFill>
          <a:blip r:embed="rId11"/>
          <a:stretch>
            <a:fillRect/>
          </a:stretch>
        </p:blipFill>
        <p:spPr>
          <a:xfrm>
            <a:off x="3703118" y="4247702"/>
            <a:ext cx="1929388" cy="1926340"/>
          </a:xfrm>
          <a:prstGeom prst="rect">
            <a:avLst/>
          </a:prstGeom>
        </p:spPr>
      </p:pic>
      <p:pic>
        <p:nvPicPr>
          <p:cNvPr id="7" name="Picture 6" descr="A yellow graph with a star and a line&#10;&#10;Description automatically generated">
            <a:extLst>
              <a:ext uri="{FF2B5EF4-FFF2-40B4-BE49-F238E27FC236}">
                <a16:creationId xmlns:a16="http://schemas.microsoft.com/office/drawing/2014/main" id="{72C3B205-FB06-14F6-80D0-D5C3F61CF178}"/>
              </a:ext>
            </a:extLst>
          </p:cNvPr>
          <p:cNvPicPr>
            <a:picLocks noChangeAspect="1"/>
          </p:cNvPicPr>
          <p:nvPr/>
        </p:nvPicPr>
        <p:blipFill>
          <a:blip r:embed="rId12"/>
          <a:stretch>
            <a:fillRect/>
          </a:stretch>
        </p:blipFill>
        <p:spPr>
          <a:xfrm>
            <a:off x="783144" y="1222774"/>
            <a:ext cx="1974385" cy="2116909"/>
          </a:xfrm>
          <a:prstGeom prst="rect">
            <a:avLst/>
          </a:prstGeom>
        </p:spPr>
      </p:pic>
      <p:sp>
        <p:nvSpPr>
          <p:cNvPr id="2" name="TextBox 1">
            <a:extLst>
              <a:ext uri="{FF2B5EF4-FFF2-40B4-BE49-F238E27FC236}">
                <a16:creationId xmlns:a16="http://schemas.microsoft.com/office/drawing/2014/main" id="{BB48E084-3CE7-4661-A641-589FE4A71306}"/>
              </a:ext>
            </a:extLst>
          </p:cNvPr>
          <p:cNvSpPr txBox="1"/>
          <p:nvPr/>
        </p:nvSpPr>
        <p:spPr>
          <a:xfrm>
            <a:off x="0" y="0"/>
            <a:ext cx="685800" cy="424770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3567"/>
              </a:solidFill>
              <a:effectLst/>
              <a:uLnTx/>
              <a:uFillTx/>
              <a:latin typeface="Arial" panose="020B0604020202020204"/>
              <a:ea typeface="+mn-ea"/>
              <a:cs typeface="+mn-cs"/>
            </a:endParaRPr>
          </a:p>
        </p:txBody>
      </p:sp>
      <p:pic>
        <p:nvPicPr>
          <p:cNvPr id="9" name="Picture 8" descr="AdvanceHE logo">
            <a:extLst>
              <a:ext uri="{FF2B5EF4-FFF2-40B4-BE49-F238E27FC236}">
                <a16:creationId xmlns:a16="http://schemas.microsoft.com/office/drawing/2014/main" id="{D7793382-1B5F-7707-F4D4-1F13E60CD2C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988" y="-16612"/>
            <a:ext cx="1969850" cy="126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09369"/>
      </p:ext>
    </p:extLst>
  </p:cSld>
  <p:clrMapOvr>
    <a:masterClrMapping/>
  </p:clrMapOvr>
  <p:transition spd="slow">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ame board with dice and game pieces&#10;&#10;Description automatically generated">
            <a:extLst>
              <a:ext uri="{FF2B5EF4-FFF2-40B4-BE49-F238E27FC236}">
                <a16:creationId xmlns:a16="http://schemas.microsoft.com/office/drawing/2014/main" id="{E21E1987-2596-906F-ADEF-02F497AFE6FB}"/>
              </a:ext>
            </a:extLst>
          </p:cNvPr>
          <p:cNvPicPr>
            <a:picLocks noGrp="1" noChangeAspect="1"/>
          </p:cNvPicPr>
          <p:nvPr>
            <p:ph type="pic" sz="quarter" idx="12"/>
          </p:nvPr>
        </p:nvPicPr>
        <p:blipFill>
          <a:blip r:embed="rId3"/>
          <a:srcRect l="5079" r="5079"/>
          <a:stretch>
            <a:fillRect/>
          </a:stretch>
        </p:blipFill>
        <p:spPr>
          <a:xfrm>
            <a:off x="-1" y="0"/>
            <a:ext cx="8087303"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1" y="11247"/>
            <a:ext cx="8087304" cy="1456056"/>
            <a:chOff x="0" y="3808320"/>
            <a:chExt cx="7833208" cy="2547440"/>
          </a:xfrm>
          <a:solidFill>
            <a:srgbClr val="002060"/>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A1</a:t>
            </a:r>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93EC2150-7091-8D48-F8D4-217E6ECB3397}"/>
              </a:ext>
            </a:extLst>
          </p:cNvPr>
          <p:cNvSpPr>
            <a:spLocks noGrp="1"/>
          </p:cNvSpPr>
          <p:nvPr>
            <p:ph type="title"/>
          </p:nvPr>
        </p:nvSpPr>
        <p:spPr>
          <a:xfrm>
            <a:off x="192202" y="-32569"/>
            <a:ext cx="7137512" cy="1456056"/>
          </a:xfrm>
        </p:spPr>
        <p:txBody>
          <a:bodyPr/>
          <a:lstStyle/>
          <a:p>
            <a:pPr algn="ctr">
              <a:lnSpc>
                <a:spcPct val="100000"/>
              </a:lnSpc>
            </a:pPr>
            <a:r>
              <a:rPr lang="en-GB" sz="4000" dirty="0">
                <a:solidFill>
                  <a:schemeClr val="bg1"/>
                </a:solidFill>
                <a:latin typeface="+mj-lt"/>
              </a:rPr>
              <a:t>Game Like </a:t>
            </a:r>
            <a:br>
              <a:rPr lang="en-GB" sz="4000" dirty="0">
                <a:solidFill>
                  <a:schemeClr val="bg1"/>
                </a:solidFill>
                <a:latin typeface="+mj-lt"/>
              </a:rPr>
            </a:br>
            <a:r>
              <a:rPr lang="en-GB" sz="4000" dirty="0">
                <a:solidFill>
                  <a:schemeClr val="bg1"/>
                </a:solidFill>
                <a:latin typeface="+mj-lt"/>
              </a:rPr>
              <a:t>Interactive Workshops</a:t>
            </a:r>
            <a:endParaRPr lang="en-GB" sz="2800" b="1" dirty="0">
              <a:solidFill>
                <a:schemeClr val="bg1"/>
              </a:solidFill>
            </a:endParaRPr>
          </a:p>
        </p:txBody>
      </p:sp>
      <p:pic>
        <p:nvPicPr>
          <p:cNvPr id="28" name="Picture Placeholder 27" descr="A colorful circular diagram with icons&#10;&#10;Description automatically generated with medium confidence">
            <a:extLst>
              <a:ext uri="{FF2B5EF4-FFF2-40B4-BE49-F238E27FC236}">
                <a16:creationId xmlns:a16="http://schemas.microsoft.com/office/drawing/2014/main" id="{FEE9BFD5-E8E3-ADBA-602C-61E340BFE68C}"/>
              </a:ext>
            </a:extLst>
          </p:cNvPr>
          <p:cNvPicPr>
            <a:picLocks noGrp="1" noChangeAspect="1"/>
          </p:cNvPicPr>
          <p:nvPr>
            <p:ph type="pic" sz="quarter" idx="13"/>
          </p:nvPr>
        </p:nvPicPr>
        <p:blipFill>
          <a:blip r:embed="rId4"/>
          <a:srcRect l="8314" r="8314"/>
          <a:stretch>
            <a:fillRect/>
          </a:stretch>
        </p:blipFill>
        <p:spPr>
          <a:xfrm>
            <a:off x="6299200" y="0"/>
            <a:ext cx="5892800" cy="6858000"/>
          </a:xfrm>
        </p:spPr>
      </p:pic>
    </p:spTree>
    <p:extLst>
      <p:ext uri="{BB962C8B-B14F-4D97-AF65-F5344CB8AC3E}">
        <p14:creationId xmlns:p14="http://schemas.microsoft.com/office/powerpoint/2010/main" val="579579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A13F-0A63-1B16-EC3E-F0BCB584D46F}"/>
              </a:ext>
            </a:extLst>
          </p:cNvPr>
          <p:cNvSpPr>
            <a:spLocks noGrp="1"/>
          </p:cNvSpPr>
          <p:nvPr>
            <p:ph type="body" sz="quarter" idx="10"/>
          </p:nvPr>
        </p:nvSpPr>
        <p:spPr>
          <a:xfrm>
            <a:off x="6670415" y="271749"/>
            <a:ext cx="4024869" cy="2773991"/>
          </a:xfrm>
        </p:spPr>
        <p:txBody>
          <a:bodyPr>
            <a:normAutofit/>
          </a:bodyPr>
          <a:lstStyle/>
          <a:p>
            <a:pPr algn="ctr">
              <a:spcAft>
                <a:spcPts val="600"/>
              </a:spcAft>
            </a:pPr>
            <a:r>
              <a:rPr lang="en-GB" b="1" dirty="0">
                <a:solidFill>
                  <a:srgbClr val="FFC000"/>
                </a:solidFill>
                <a:latin typeface="+mj-lt"/>
              </a:rPr>
              <a:t>Questions????</a:t>
            </a:r>
          </a:p>
        </p:txBody>
      </p:sp>
      <p:pic>
        <p:nvPicPr>
          <p:cNvPr id="7170" name="Picture 2" descr="144,325 Questions Stock Photos, Pictures &amp; Royalty-Free Images - iStock">
            <a:extLst>
              <a:ext uri="{FF2B5EF4-FFF2-40B4-BE49-F238E27FC236}">
                <a16:creationId xmlns:a16="http://schemas.microsoft.com/office/drawing/2014/main" id="{332E7657-C61E-B42D-875D-59D9701AAF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52" r="2369" b="1"/>
          <a:stretch/>
        </p:blipFill>
        <p:spPr bwMode="auto">
          <a:xfrm>
            <a:off x="19" y="-1"/>
            <a:ext cx="5258147"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a:solidFill>
            <a:srgbClr val="FFFFFF"/>
          </a:solidFill>
        </p:spPr>
      </p:pic>
      <p:sp>
        <p:nvSpPr>
          <p:cNvPr id="4" name="TextBox 3">
            <a:extLst>
              <a:ext uri="{FF2B5EF4-FFF2-40B4-BE49-F238E27FC236}">
                <a16:creationId xmlns:a16="http://schemas.microsoft.com/office/drawing/2014/main" id="{EF7E6173-BE52-9306-B946-E1A71BD7A47B}"/>
              </a:ext>
            </a:extLst>
          </p:cNvPr>
          <p:cNvSpPr txBox="1"/>
          <p:nvPr/>
        </p:nvSpPr>
        <p:spPr>
          <a:xfrm>
            <a:off x="8292011" y="1945013"/>
            <a:ext cx="4206960" cy="646331"/>
          </a:xfrm>
          <a:prstGeom prst="rect">
            <a:avLst/>
          </a:prstGeom>
          <a:noFill/>
        </p:spPr>
        <p:txBody>
          <a:bodyPr wrap="square" rtlCol="0">
            <a:spAutoFit/>
          </a:bodyPr>
          <a:lstStyle/>
          <a:p>
            <a:pPr algn="ctr"/>
            <a:r>
              <a:rPr lang="en-GB" sz="1800" b="1" dirty="0">
                <a:solidFill>
                  <a:srgbClr val="FFC000"/>
                </a:solidFill>
              </a:rPr>
              <a:t>Assessment &amp; Feedback Superchargers</a:t>
            </a:r>
          </a:p>
        </p:txBody>
      </p:sp>
      <p:pic>
        <p:nvPicPr>
          <p:cNvPr id="5" name="Picture 4">
            <a:extLst>
              <a:ext uri="{FF2B5EF4-FFF2-40B4-BE49-F238E27FC236}">
                <a16:creationId xmlns:a16="http://schemas.microsoft.com/office/drawing/2014/main" id="{3B7B7A76-A7D2-2E54-9F69-FBB827CD7983}"/>
              </a:ext>
            </a:extLst>
          </p:cNvPr>
          <p:cNvPicPr>
            <a:picLocks noChangeAspect="1"/>
          </p:cNvPicPr>
          <p:nvPr/>
        </p:nvPicPr>
        <p:blipFill>
          <a:blip r:embed="rId4"/>
          <a:stretch>
            <a:fillRect/>
          </a:stretch>
        </p:blipFill>
        <p:spPr>
          <a:xfrm>
            <a:off x="5258167" y="2640169"/>
            <a:ext cx="2801498" cy="2801498"/>
          </a:xfrm>
          <a:prstGeom prst="rect">
            <a:avLst/>
          </a:prstGeom>
        </p:spPr>
      </p:pic>
      <p:sp>
        <p:nvSpPr>
          <p:cNvPr id="6" name="TextBox 5">
            <a:extLst>
              <a:ext uri="{FF2B5EF4-FFF2-40B4-BE49-F238E27FC236}">
                <a16:creationId xmlns:a16="http://schemas.microsoft.com/office/drawing/2014/main" id="{FDEB3F49-E5B2-2D87-4687-D10A4BE25730}"/>
              </a:ext>
            </a:extLst>
          </p:cNvPr>
          <p:cNvSpPr txBox="1"/>
          <p:nvPr/>
        </p:nvSpPr>
        <p:spPr>
          <a:xfrm>
            <a:off x="5403667" y="1908643"/>
            <a:ext cx="2505814" cy="646331"/>
          </a:xfrm>
          <a:prstGeom prst="rect">
            <a:avLst/>
          </a:prstGeom>
          <a:noFill/>
        </p:spPr>
        <p:txBody>
          <a:bodyPr wrap="none" rtlCol="0">
            <a:spAutoFit/>
          </a:bodyPr>
          <a:lstStyle/>
          <a:p>
            <a:pPr algn="ctr"/>
            <a:r>
              <a:rPr lang="en-GB" sz="1800" b="1" dirty="0">
                <a:solidFill>
                  <a:srgbClr val="FFC000"/>
                </a:solidFill>
              </a:rPr>
              <a:t>Pitt &amp; Quinlan (2022) </a:t>
            </a:r>
          </a:p>
          <a:p>
            <a:pPr algn="ctr"/>
            <a:r>
              <a:rPr lang="en-GB" sz="1800" b="1" dirty="0">
                <a:solidFill>
                  <a:srgbClr val="FFC000"/>
                </a:solidFill>
              </a:rPr>
              <a:t>Literature Review</a:t>
            </a:r>
          </a:p>
        </p:txBody>
      </p:sp>
      <p:sp>
        <p:nvSpPr>
          <p:cNvPr id="7" name="TextBox 6">
            <a:extLst>
              <a:ext uri="{FF2B5EF4-FFF2-40B4-BE49-F238E27FC236}">
                <a16:creationId xmlns:a16="http://schemas.microsoft.com/office/drawing/2014/main" id="{DFB0C4A4-CDBE-F2AD-C0F5-FFBAA860847A}"/>
              </a:ext>
            </a:extLst>
          </p:cNvPr>
          <p:cNvSpPr txBox="1"/>
          <p:nvPr/>
        </p:nvSpPr>
        <p:spPr>
          <a:xfrm>
            <a:off x="6199982" y="1075332"/>
            <a:ext cx="4915961" cy="830997"/>
          </a:xfrm>
          <a:prstGeom prst="rect">
            <a:avLst/>
          </a:prstGeom>
          <a:noFill/>
        </p:spPr>
        <p:txBody>
          <a:bodyPr wrap="none" rtlCol="0">
            <a:spAutoFit/>
          </a:bodyPr>
          <a:lstStyle/>
          <a:p>
            <a:pPr algn="ctr"/>
            <a:r>
              <a:rPr lang="en-GB" sz="2400" b="1" dirty="0">
                <a:solidFill>
                  <a:srgbClr val="FFC000"/>
                </a:solidFill>
              </a:rPr>
              <a:t>USEFUL LINKS &amp; </a:t>
            </a:r>
            <a:r>
              <a:rPr lang="en-US" sz="2400" b="1" dirty="0">
                <a:solidFill>
                  <a:srgbClr val="FFC000"/>
                </a:solidFill>
              </a:rPr>
              <a:t>REFERENCES</a:t>
            </a:r>
          </a:p>
          <a:p>
            <a:pPr algn="ctr"/>
            <a:endParaRPr lang="en-GB" sz="2400" b="1" dirty="0">
              <a:solidFill>
                <a:srgbClr val="FFC000"/>
              </a:solidFill>
            </a:endParaRPr>
          </a:p>
        </p:txBody>
      </p:sp>
      <p:pic>
        <p:nvPicPr>
          <p:cNvPr id="14" name="Picture Placeholder 4" descr="A qr code with a dinosaur&#10;&#10;Description automatically generated">
            <a:extLst>
              <a:ext uri="{FF2B5EF4-FFF2-40B4-BE49-F238E27FC236}">
                <a16:creationId xmlns:a16="http://schemas.microsoft.com/office/drawing/2014/main" id="{7CAB6F7F-4224-9BEC-BFE6-A191DDDA4345}"/>
              </a:ext>
            </a:extLst>
          </p:cNvPr>
          <p:cNvPicPr>
            <a:picLocks noGrp="1" noChangeAspect="1"/>
          </p:cNvPicPr>
          <p:nvPr>
            <p:ph type="pic" sz="quarter" idx="13"/>
          </p:nvPr>
        </p:nvPicPr>
        <p:blipFill>
          <a:blip r:embed="rId5"/>
          <a:srcRect t="379" b="379"/>
          <a:stretch/>
        </p:blipFill>
        <p:spPr>
          <a:xfrm>
            <a:off x="8832122" y="2646722"/>
            <a:ext cx="3126739" cy="2801498"/>
          </a:xfrm>
          <a:noFill/>
        </p:spPr>
      </p:pic>
      <p:sp>
        <p:nvSpPr>
          <p:cNvPr id="16" name="TextBox 15">
            <a:extLst>
              <a:ext uri="{FF2B5EF4-FFF2-40B4-BE49-F238E27FC236}">
                <a16:creationId xmlns:a16="http://schemas.microsoft.com/office/drawing/2014/main" id="{A3601E77-BA22-89AC-E8E8-D38E496E6DA4}"/>
              </a:ext>
            </a:extLst>
          </p:cNvPr>
          <p:cNvSpPr txBox="1"/>
          <p:nvPr/>
        </p:nvSpPr>
        <p:spPr>
          <a:xfrm>
            <a:off x="4243275" y="5340924"/>
            <a:ext cx="7981549" cy="1477328"/>
          </a:xfrm>
          <a:prstGeom prst="rect">
            <a:avLst/>
          </a:prstGeom>
          <a:noFill/>
        </p:spPr>
        <p:txBody>
          <a:bodyPr wrap="square">
            <a:spAutoFit/>
          </a:bodyPr>
          <a:lstStyle/>
          <a:p>
            <a:pPr marL="0" indent="0" algn="ctr">
              <a:buNone/>
            </a:pPr>
            <a:endParaRPr lang="en-US" sz="1800" b="1" dirty="0">
              <a:solidFill>
                <a:srgbClr val="FFC000"/>
              </a:solidFill>
            </a:endParaRPr>
          </a:p>
          <a:p>
            <a:pPr marL="0" indent="0" algn="ctr">
              <a:buNone/>
            </a:pPr>
            <a:r>
              <a:rPr lang="en-US" sz="1800" b="1" dirty="0">
                <a:solidFill>
                  <a:srgbClr val="FFC000"/>
                </a:solidFill>
              </a:rPr>
              <a:t>Thank you to: </a:t>
            </a:r>
          </a:p>
          <a:p>
            <a:pPr marL="0" indent="0" algn="ctr">
              <a:buNone/>
            </a:pPr>
            <a:r>
              <a:rPr lang="en-US" sz="1800" b="1" dirty="0">
                <a:solidFill>
                  <a:srgbClr val="FFC000"/>
                </a:solidFill>
              </a:rPr>
              <a:t>Advance HE for the funding to develop the Literature Review and Assessment and Feedback Superchargers Resource, </a:t>
            </a:r>
          </a:p>
          <a:p>
            <a:pPr marL="0" indent="0" algn="ctr">
              <a:buNone/>
            </a:pPr>
            <a:r>
              <a:rPr lang="en-US" sz="1800" b="1" dirty="0">
                <a:solidFill>
                  <a:srgbClr val="FFC000"/>
                </a:solidFill>
              </a:rPr>
              <a:t>particularly Stuart Norton</a:t>
            </a:r>
          </a:p>
        </p:txBody>
      </p:sp>
    </p:spTree>
    <p:extLst>
      <p:ext uri="{BB962C8B-B14F-4D97-AF65-F5344CB8AC3E}">
        <p14:creationId xmlns:p14="http://schemas.microsoft.com/office/powerpoint/2010/main" val="2485930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8726-89DB-705A-AF67-A3EE97A4CE02}"/>
              </a:ext>
            </a:extLst>
          </p:cNvPr>
          <p:cNvSpPr>
            <a:spLocks noGrp="1"/>
          </p:cNvSpPr>
          <p:nvPr>
            <p:ph type="title"/>
          </p:nvPr>
        </p:nvSpPr>
        <p:spPr>
          <a:xfrm>
            <a:off x="923587" y="135805"/>
            <a:ext cx="10344825" cy="1168390"/>
          </a:xfrm>
        </p:spPr>
        <p:txBody>
          <a:bodyPr/>
          <a:lstStyle/>
          <a:p>
            <a:pPr algn="ctr"/>
            <a:r>
              <a:rPr lang="en-GB" dirty="0">
                <a:latin typeface="+mj-lt"/>
              </a:rPr>
              <a:t>Review of Empirical Articles</a:t>
            </a:r>
          </a:p>
        </p:txBody>
      </p:sp>
      <p:graphicFrame>
        <p:nvGraphicFramePr>
          <p:cNvPr id="5" name="Object 4">
            <a:extLst>
              <a:ext uri="{FF2B5EF4-FFF2-40B4-BE49-F238E27FC236}">
                <a16:creationId xmlns:a16="http://schemas.microsoft.com/office/drawing/2014/main" id="{F159BA23-05B5-F79D-D9F0-47D629008FC4}"/>
              </a:ext>
            </a:extLst>
          </p:cNvPr>
          <p:cNvGraphicFramePr>
            <a:graphicFrameLocks noChangeAspect="1"/>
          </p:cNvGraphicFramePr>
          <p:nvPr>
            <p:extLst>
              <p:ext uri="{D42A27DB-BD31-4B8C-83A1-F6EECF244321}">
                <p14:modId xmlns:p14="http://schemas.microsoft.com/office/powerpoint/2010/main" val="2556214437"/>
              </p:ext>
            </p:extLst>
          </p:nvPr>
        </p:nvGraphicFramePr>
        <p:xfrm>
          <a:off x="1140224" y="1040175"/>
          <a:ext cx="10367287" cy="5682020"/>
        </p:xfrm>
        <a:graphic>
          <a:graphicData uri="http://schemas.openxmlformats.org/presentationml/2006/ole">
            <mc:AlternateContent xmlns:mc="http://schemas.openxmlformats.org/markup-compatibility/2006">
              <mc:Choice xmlns:v="urn:schemas-microsoft-com:vml" Requires="v">
                <p:oleObj name="Bitmap Image" r:id="rId3" imgW="6339960" imgH="3474720" progId="Paint.Picture">
                  <p:embed/>
                </p:oleObj>
              </mc:Choice>
              <mc:Fallback>
                <p:oleObj name="Bitmap Image" r:id="rId3" imgW="6339960" imgH="3474720" progId="Paint.Picture">
                  <p:embed/>
                  <p:pic>
                    <p:nvPicPr>
                      <p:cNvPr id="0" name=""/>
                      <p:cNvPicPr/>
                      <p:nvPr/>
                    </p:nvPicPr>
                    <p:blipFill>
                      <a:blip r:embed="rId4"/>
                      <a:stretch>
                        <a:fillRect/>
                      </a:stretch>
                    </p:blipFill>
                    <p:spPr>
                      <a:xfrm>
                        <a:off x="1140224" y="1040175"/>
                        <a:ext cx="10367287" cy="5682020"/>
                      </a:xfrm>
                      <a:prstGeom prst="rect">
                        <a:avLst/>
                      </a:prstGeom>
                    </p:spPr>
                  </p:pic>
                </p:oleObj>
              </mc:Fallback>
            </mc:AlternateContent>
          </a:graphicData>
        </a:graphic>
      </p:graphicFrame>
    </p:spTree>
    <p:extLst>
      <p:ext uri="{BB962C8B-B14F-4D97-AF65-F5344CB8AC3E}">
        <p14:creationId xmlns:p14="http://schemas.microsoft.com/office/powerpoint/2010/main" val="1170747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ubble chart&#10;&#10;Description automatically generated">
            <a:extLst>
              <a:ext uri="{FF2B5EF4-FFF2-40B4-BE49-F238E27FC236}">
                <a16:creationId xmlns:a16="http://schemas.microsoft.com/office/drawing/2014/main" id="{C021424C-486D-6CD8-E99A-DD7A2CB7FF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968" b="3046"/>
          <a:stretch/>
        </p:blipFill>
        <p:spPr>
          <a:xfrm>
            <a:off x="20" y="-519828"/>
            <a:ext cx="12191980" cy="6856718"/>
          </a:xfrm>
          <a:prstGeom prst="rect">
            <a:avLst/>
          </a:prstGeom>
        </p:spPr>
      </p:pic>
    </p:spTree>
    <p:extLst>
      <p:ext uri="{BB962C8B-B14F-4D97-AF65-F5344CB8AC3E}">
        <p14:creationId xmlns:p14="http://schemas.microsoft.com/office/powerpoint/2010/main" val="193016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A13F-0A63-1B16-EC3E-F0BCB584D46F}"/>
              </a:ext>
            </a:extLst>
          </p:cNvPr>
          <p:cNvSpPr>
            <a:spLocks noGrp="1"/>
          </p:cNvSpPr>
          <p:nvPr>
            <p:ph type="body" sz="quarter" idx="10"/>
          </p:nvPr>
        </p:nvSpPr>
        <p:spPr>
          <a:xfrm>
            <a:off x="7710480" y="3114720"/>
            <a:ext cx="4359600" cy="2773991"/>
          </a:xfrm>
        </p:spPr>
        <p:txBody>
          <a:bodyPr>
            <a:normAutofit/>
          </a:bodyPr>
          <a:lstStyle/>
          <a:p>
            <a:pPr>
              <a:spcAft>
                <a:spcPts val="600"/>
              </a:spcAft>
            </a:pPr>
            <a:r>
              <a:rPr lang="en-GB" sz="4800" dirty="0">
                <a:latin typeface="+mj-lt"/>
              </a:rPr>
              <a:t>assessment</a:t>
            </a:r>
          </a:p>
        </p:txBody>
      </p:sp>
      <p:pic>
        <p:nvPicPr>
          <p:cNvPr id="3074" name="Picture 2" descr="How I Turned Formative Assessment into a Dialogue with My Students | Common  Sense Education">
            <a:extLst>
              <a:ext uri="{FF2B5EF4-FFF2-40B4-BE49-F238E27FC236}">
                <a16:creationId xmlns:a16="http://schemas.microsoft.com/office/drawing/2014/main" id="{44C4D264-F015-3A00-DB44-5233B0691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81" r="23243" b="1"/>
          <a:stretch/>
        </p:blipFill>
        <p:spPr bwMode="auto">
          <a:xfrm>
            <a:off x="20" y="-1"/>
            <a:ext cx="7879060" cy="6859953"/>
          </a:xfrm>
          <a:custGeom>
            <a:avLst/>
            <a:gdLst>
              <a:gd name="connsiteX0" fmla="*/ 0 w 6912000"/>
              <a:gd name="connsiteY0" fmla="*/ 0 h 6859953"/>
              <a:gd name="connsiteX1" fmla="*/ 6912000 w 6912000"/>
              <a:gd name="connsiteY1" fmla="*/ 0 h 6859953"/>
              <a:gd name="connsiteX2" fmla="*/ 5925308 w 6912000"/>
              <a:gd name="connsiteY2" fmla="*/ 6859953 h 6859953"/>
              <a:gd name="connsiteX3" fmla="*/ 0 w 6912000"/>
              <a:gd name="connsiteY3" fmla="*/ 6858000 h 6859953"/>
            </a:gdLst>
            <a:ahLst/>
            <a:cxnLst>
              <a:cxn ang="0">
                <a:pos x="connsiteX0" y="connsiteY0"/>
              </a:cxn>
              <a:cxn ang="0">
                <a:pos x="connsiteX1" y="connsiteY1"/>
              </a:cxn>
              <a:cxn ang="0">
                <a:pos x="connsiteX2" y="connsiteY2"/>
              </a:cxn>
              <a:cxn ang="0">
                <a:pos x="connsiteX3" y="connsiteY3"/>
              </a:cxn>
            </a:cxnLst>
            <a:rect l="l" t="t" r="r" b="b"/>
            <a:pathLst>
              <a:path w="6912000" h="6859953">
                <a:moveTo>
                  <a:pt x="0" y="0"/>
                </a:moveTo>
                <a:lnTo>
                  <a:pt x="6912000" y="0"/>
                </a:lnTo>
                <a:lnTo>
                  <a:pt x="5925308" y="6859953"/>
                </a:lnTo>
                <a:lnTo>
                  <a:pt x="0" y="6858000"/>
                </a:lnTo>
                <a:close/>
              </a:path>
            </a:pathLst>
          </a:custGeom>
          <a:solidFill>
            <a:srgbClr val="FFFFFF"/>
          </a:solidFill>
        </p:spPr>
      </p:pic>
    </p:spTree>
    <p:extLst>
      <p:ext uri="{BB962C8B-B14F-4D97-AF65-F5344CB8AC3E}">
        <p14:creationId xmlns:p14="http://schemas.microsoft.com/office/powerpoint/2010/main" val="1585991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5F52-1AFD-5D11-20A1-80F9CF6B50D5}"/>
              </a:ext>
            </a:extLst>
          </p:cNvPr>
          <p:cNvSpPr>
            <a:spLocks noGrp="1"/>
          </p:cNvSpPr>
          <p:nvPr>
            <p:ph type="title"/>
          </p:nvPr>
        </p:nvSpPr>
        <p:spPr>
          <a:xfrm>
            <a:off x="923587" y="369480"/>
            <a:ext cx="10344825" cy="1168390"/>
          </a:xfrm>
        </p:spPr>
        <p:txBody>
          <a:bodyPr/>
          <a:lstStyle/>
          <a:p>
            <a:pPr algn="ctr"/>
            <a:r>
              <a:rPr lang="en-GB" dirty="0">
                <a:latin typeface="Arial" panose="020B0604020202020204" pitchFamily="34" charset="0"/>
                <a:cs typeface="Arial" panose="020B0604020202020204" pitchFamily="34" charset="0"/>
              </a:rPr>
              <a:t>Defining Assessment</a:t>
            </a:r>
          </a:p>
        </p:txBody>
      </p:sp>
      <p:pic>
        <p:nvPicPr>
          <p:cNvPr id="1026" name="Picture 2" descr="What If We Had Exams Everyday? Well, Everyone Would Be Better Off. | by  Jasky Singh | Medium">
            <a:extLst>
              <a:ext uri="{FF2B5EF4-FFF2-40B4-BE49-F238E27FC236}">
                <a16:creationId xmlns:a16="http://schemas.microsoft.com/office/drawing/2014/main" id="{4AA7D2AD-4B2B-8EA8-F672-1DF65C6DCB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3226" y="1188392"/>
            <a:ext cx="5685247" cy="3183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school study group enjoying learning">
            <a:extLst>
              <a:ext uri="{FF2B5EF4-FFF2-40B4-BE49-F238E27FC236}">
                <a16:creationId xmlns:a16="http://schemas.microsoft.com/office/drawing/2014/main" id="{DD621972-EF39-D5E3-8D97-E486AC441A7B}"/>
              </a:ext>
            </a:extLst>
          </p:cNvPr>
          <p:cNvPicPr>
            <a:picLocks noChangeAspect="1"/>
          </p:cNvPicPr>
          <p:nvPr/>
        </p:nvPicPr>
        <p:blipFill>
          <a:blip r:embed="rId4"/>
          <a:stretch>
            <a:fillRect/>
          </a:stretch>
        </p:blipFill>
        <p:spPr>
          <a:xfrm>
            <a:off x="7040335" y="1123787"/>
            <a:ext cx="4939816" cy="3248344"/>
          </a:xfrm>
          <a:prstGeom prst="rect">
            <a:avLst/>
          </a:prstGeom>
        </p:spPr>
      </p:pic>
      <p:sp>
        <p:nvSpPr>
          <p:cNvPr id="3" name="Arrow: Right 2">
            <a:extLst>
              <a:ext uri="{FF2B5EF4-FFF2-40B4-BE49-F238E27FC236}">
                <a16:creationId xmlns:a16="http://schemas.microsoft.com/office/drawing/2014/main" id="{3393EF25-4E99-F8C2-E9A0-032A7DEF54F8}"/>
              </a:ext>
            </a:extLst>
          </p:cNvPr>
          <p:cNvSpPr/>
          <p:nvPr/>
        </p:nvSpPr>
        <p:spPr>
          <a:xfrm>
            <a:off x="6209298" y="2327037"/>
            <a:ext cx="837655" cy="77724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0CED1C7-6DE6-B964-17E0-E5CF36ED8375}"/>
              </a:ext>
            </a:extLst>
          </p:cNvPr>
          <p:cNvSpPr txBox="1"/>
          <p:nvPr/>
        </p:nvSpPr>
        <p:spPr>
          <a:xfrm flipH="1">
            <a:off x="969306" y="6100549"/>
            <a:ext cx="2933954" cy="369332"/>
          </a:xfrm>
          <a:prstGeom prst="rect">
            <a:avLst/>
          </a:prstGeom>
          <a:noFill/>
        </p:spPr>
        <p:txBody>
          <a:bodyPr wrap="square" rtlCol="0">
            <a:spAutoFit/>
          </a:bodyPr>
          <a:lstStyle/>
          <a:p>
            <a:r>
              <a:rPr lang="en-GB" sz="1800" dirty="0"/>
              <a:t>(Black and William, 2018)</a:t>
            </a:r>
          </a:p>
        </p:txBody>
      </p:sp>
      <p:sp>
        <p:nvSpPr>
          <p:cNvPr id="8" name="TextBox 7">
            <a:extLst>
              <a:ext uri="{FF2B5EF4-FFF2-40B4-BE49-F238E27FC236}">
                <a16:creationId xmlns:a16="http://schemas.microsoft.com/office/drawing/2014/main" id="{9237A46F-CE96-05AC-BBA0-1A7DF3A73760}"/>
              </a:ext>
            </a:extLst>
          </p:cNvPr>
          <p:cNvSpPr txBox="1"/>
          <p:nvPr/>
        </p:nvSpPr>
        <p:spPr>
          <a:xfrm>
            <a:off x="483226" y="4543842"/>
            <a:ext cx="11496925" cy="954107"/>
          </a:xfrm>
          <a:prstGeom prst="rect">
            <a:avLst/>
          </a:prstGeom>
          <a:noFill/>
        </p:spPr>
        <p:txBody>
          <a:bodyPr wrap="square">
            <a:spAutoFit/>
          </a:bodyPr>
          <a:lstStyle/>
          <a:p>
            <a:pPr algn="ctr"/>
            <a:r>
              <a:rPr lang="en-GB"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‘Learners engage in tasks, which generate data” which form evidence from which inferences or claims can be made about learning.</a:t>
            </a:r>
            <a:endParaRPr lang="en-GB" sz="2400" dirty="0"/>
          </a:p>
        </p:txBody>
      </p:sp>
    </p:spTree>
    <p:extLst>
      <p:ext uri="{BB962C8B-B14F-4D97-AF65-F5344CB8AC3E}">
        <p14:creationId xmlns:p14="http://schemas.microsoft.com/office/powerpoint/2010/main" val="201883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ctangle 1">
            <a:extLst>
              <a:ext uri="{FF2B5EF4-FFF2-40B4-BE49-F238E27FC236}">
                <a16:creationId xmlns:a16="http://schemas.microsoft.com/office/drawing/2014/main" id="{CC16CB28-07EC-54E8-E9DB-6E7EF056EB0C}"/>
              </a:ext>
            </a:extLst>
          </p:cNvPr>
          <p:cNvGraphicFramePr>
            <a:graphicFrameLocks noGrp="1"/>
          </p:cNvGraphicFramePr>
          <p:nvPr>
            <p:ph idx="1"/>
            <p:extLst>
              <p:ext uri="{D42A27DB-BD31-4B8C-83A1-F6EECF244321}">
                <p14:modId xmlns:p14="http://schemas.microsoft.com/office/powerpoint/2010/main" val="3528375426"/>
              </p:ext>
            </p:extLst>
          </p:nvPr>
        </p:nvGraphicFramePr>
        <p:xfrm>
          <a:off x="295405" y="91440"/>
          <a:ext cx="11835635" cy="8144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C3E5E219-F09A-E392-0587-221DD1CE109E}"/>
              </a:ext>
            </a:extLst>
          </p:cNvPr>
          <p:cNvSpPr txBox="1">
            <a:spLocks/>
          </p:cNvSpPr>
          <p:nvPr/>
        </p:nvSpPr>
        <p:spPr>
          <a:xfrm>
            <a:off x="731520" y="0"/>
            <a:ext cx="11247120" cy="1286160"/>
          </a:xfrm>
          <a:prstGeom prst="rect">
            <a:avLst/>
          </a:prstGeom>
        </p:spPr>
        <p:txBody>
          <a:bodyPr vert="horz" lIns="0" tIns="0" rIns="0" bIns="0" rtlCol="0" anchor="b" anchorCtr="0">
            <a:normAutofit/>
          </a:bodyPr>
          <a:lstStyle>
            <a:lvl1pPr algn="l" defTabSz="914377" rtl="0" eaLnBrk="1" latinLnBrk="0" hangingPunct="1">
              <a:lnSpc>
                <a:spcPts val="3600"/>
              </a:lnSpc>
              <a:spcBef>
                <a:spcPct val="0"/>
              </a:spcBef>
              <a:buNone/>
              <a:defRPr sz="3600" b="0" i="0" kern="1200" cap="all" baseline="0">
                <a:solidFill>
                  <a:schemeClr val="tx1"/>
                </a:solidFill>
                <a:latin typeface="Century Schoolbook" panose="02040604050505020304" pitchFamily="18" charset="0"/>
                <a:ea typeface="+mj-ea"/>
                <a:cs typeface="+mj-cs"/>
              </a:defRPr>
            </a:lvl1pPr>
          </a:lstStyle>
          <a:p>
            <a:pPr algn="ctr"/>
            <a:r>
              <a:rPr lang="en-GB" dirty="0">
                <a:latin typeface="Arial" panose="020B0604020202020204" pitchFamily="34" charset="0"/>
                <a:ea typeface="Calibri" panose="020F0502020204030204" pitchFamily="34" charset="0"/>
                <a:cs typeface="Arial" panose="020B0604020202020204" pitchFamily="34" charset="0"/>
              </a:rPr>
              <a:t>Recommendations for Practitioners - Assessment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65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dirty="0">
                <a:latin typeface="+mj-lt"/>
              </a:rPr>
              <a:t>1) Align Assessments to Desired Learning Outcomes – Backward Design</a:t>
            </a:r>
            <a:endParaRPr lang="en-US" altLang="en-US" dirty="0"/>
          </a:p>
        </p:txBody>
      </p:sp>
      <p:pic>
        <p:nvPicPr>
          <p:cNvPr id="8" name="Content Placeholder 7" descr="Diagram&#10;&#10;Description automatically generated">
            <a:extLst>
              <a:ext uri="{FF2B5EF4-FFF2-40B4-BE49-F238E27FC236}">
                <a16:creationId xmlns:a16="http://schemas.microsoft.com/office/drawing/2014/main" id="{B03E2736-4436-A1CD-A2B9-205ABB49094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400053" y="2292325"/>
            <a:ext cx="8194878" cy="4029148"/>
          </a:xfrm>
        </p:spPr>
      </p:pic>
      <p:sp>
        <p:nvSpPr>
          <p:cNvPr id="19460" name="Slide Number Placeholder 14"/>
          <p:cNvSpPr>
            <a:spLocks noGrp="1"/>
          </p:cNvSpPr>
          <p:nvPr>
            <p:ph type="sldNum" sz="quarter" idx="4"/>
          </p:nvPr>
        </p:nvSpPr>
        <p:spPr>
          <a:xfrm>
            <a:off x="152400" y="6489700"/>
            <a:ext cx="673100" cy="266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GB"/>
            </a:defPPr>
            <a:lvl1pPr algn="r" rtl="0" eaLnBrk="0" fontAlgn="base" hangingPunct="0">
              <a:spcBef>
                <a:spcPct val="0"/>
              </a:spcBef>
              <a:spcAft>
                <a:spcPct val="0"/>
              </a:spcAft>
              <a:defRPr sz="1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l">
              <a:lnSpc>
                <a:spcPts val="1200"/>
              </a:lnSpc>
              <a:buClrTx/>
              <a:buSzTx/>
              <a:buNone/>
            </a:pPr>
            <a:r>
              <a:rPr lang="en-US">
                <a:solidFill>
                  <a:srgbClr val="000000"/>
                </a:solidFill>
              </a:rPr>
              <a:t>Page </a:t>
            </a:r>
            <a:fld id="{BB9ACB3B-81A4-6247-87B5-FC3E0A04C89B}" type="slidenum">
              <a:rPr lang="en-US" smtClean="0">
                <a:solidFill>
                  <a:srgbClr val="000000"/>
                </a:solidFill>
              </a:rPr>
              <a:pPr algn="l">
                <a:lnSpc>
                  <a:spcPts val="1200"/>
                </a:lnSpc>
                <a:buClrTx/>
                <a:buSzTx/>
                <a:buNone/>
              </a:pPr>
              <a:t>9</a:t>
            </a:fld>
            <a:endParaRPr lang="en-US" altLang="en-US" sz="900">
              <a:solidFill>
                <a:srgbClr val="002147"/>
              </a:solidFill>
            </a:endParaRPr>
          </a:p>
        </p:txBody>
      </p:sp>
    </p:spTree>
    <p:extLst>
      <p:ext uri="{BB962C8B-B14F-4D97-AF65-F5344CB8AC3E}">
        <p14:creationId xmlns:p14="http://schemas.microsoft.com/office/powerpoint/2010/main" val="33689573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uetaec6otjg76y61hrgrgyvnyv6r4t"/>
</p:tagLst>
</file>

<file path=ppt/theme/theme1.xml><?xml version="1.0" encoding="utf-8"?>
<a:theme xmlns:a="http://schemas.openxmlformats.org/drawingml/2006/main" name="Coral">
  <a:themeElements>
    <a:clrScheme name="UniKent colours">
      <a:dk1>
        <a:srgbClr val="003567"/>
      </a:dk1>
      <a:lt1>
        <a:srgbClr val="FFFFFF"/>
      </a:lt1>
      <a:dk2>
        <a:srgbClr val="97012D"/>
      </a:dk2>
      <a:lt2>
        <a:srgbClr val="C5940D"/>
      </a:lt2>
      <a:accent1>
        <a:srgbClr val="2ABDD7"/>
      </a:accent1>
      <a:accent2>
        <a:srgbClr val="AEBC20"/>
      </a:accent2>
      <a:accent3>
        <a:srgbClr val="F2674A"/>
      </a:accent3>
      <a:accent4>
        <a:srgbClr val="621949"/>
      </a:accent4>
      <a:accent5>
        <a:srgbClr val="005597"/>
      </a:accent5>
      <a:accent6>
        <a:srgbClr val="014610"/>
      </a:accent6>
      <a:hlink>
        <a:srgbClr val="005597"/>
      </a:hlink>
      <a:folHlink>
        <a:srgbClr val="414D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2.xml><?xml version="1.0" encoding="utf-8"?>
<a:theme xmlns:a="http://schemas.openxmlformats.org/drawingml/2006/main" name="3_Coral">
  <a:themeElements>
    <a:clrScheme name="UniKent colours">
      <a:dk1>
        <a:srgbClr val="003567"/>
      </a:dk1>
      <a:lt1>
        <a:srgbClr val="FFFFFF"/>
      </a:lt1>
      <a:dk2>
        <a:srgbClr val="97012D"/>
      </a:dk2>
      <a:lt2>
        <a:srgbClr val="C5940D"/>
      </a:lt2>
      <a:accent1>
        <a:srgbClr val="2ABDD7"/>
      </a:accent1>
      <a:accent2>
        <a:srgbClr val="AEBC20"/>
      </a:accent2>
      <a:accent3>
        <a:srgbClr val="F2674A"/>
      </a:accent3>
      <a:accent4>
        <a:srgbClr val="621949"/>
      </a:accent4>
      <a:accent5>
        <a:srgbClr val="005597"/>
      </a:accent5>
      <a:accent6>
        <a:srgbClr val="014610"/>
      </a:accent6>
      <a:hlink>
        <a:srgbClr val="005597"/>
      </a:hlink>
      <a:folHlink>
        <a:srgbClr val="414D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3.xml><?xml version="1.0" encoding="utf-8"?>
<a:theme xmlns:a="http://schemas.openxmlformats.org/drawingml/2006/main" name="1_Coral">
  <a:themeElements>
    <a:clrScheme name="UniKent colours">
      <a:dk1>
        <a:srgbClr val="003567"/>
      </a:dk1>
      <a:lt1>
        <a:srgbClr val="FFFFFF"/>
      </a:lt1>
      <a:dk2>
        <a:srgbClr val="97012D"/>
      </a:dk2>
      <a:lt2>
        <a:srgbClr val="C5940D"/>
      </a:lt2>
      <a:accent1>
        <a:srgbClr val="2ABDD7"/>
      </a:accent1>
      <a:accent2>
        <a:srgbClr val="AEBC20"/>
      </a:accent2>
      <a:accent3>
        <a:srgbClr val="F2674A"/>
      </a:accent3>
      <a:accent4>
        <a:srgbClr val="621949"/>
      </a:accent4>
      <a:accent5>
        <a:srgbClr val="005597"/>
      </a:accent5>
      <a:accent6>
        <a:srgbClr val="014610"/>
      </a:accent6>
      <a:hlink>
        <a:srgbClr val="005597"/>
      </a:hlink>
      <a:folHlink>
        <a:srgbClr val="414D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4.xml><?xml version="1.0" encoding="utf-8"?>
<a:theme xmlns:a="http://schemas.openxmlformats.org/drawingml/2006/main" name="2_Coral">
  <a:themeElements>
    <a:clrScheme name="UniKent colours">
      <a:dk1>
        <a:srgbClr val="003567"/>
      </a:dk1>
      <a:lt1>
        <a:srgbClr val="FFFFFF"/>
      </a:lt1>
      <a:dk2>
        <a:srgbClr val="97012D"/>
      </a:dk2>
      <a:lt2>
        <a:srgbClr val="C5940D"/>
      </a:lt2>
      <a:accent1>
        <a:srgbClr val="2ABDD7"/>
      </a:accent1>
      <a:accent2>
        <a:srgbClr val="AEBC20"/>
      </a:accent2>
      <a:accent3>
        <a:srgbClr val="F2674A"/>
      </a:accent3>
      <a:accent4>
        <a:srgbClr val="621949"/>
      </a:accent4>
      <a:accent5>
        <a:srgbClr val="005597"/>
      </a:accent5>
      <a:accent6>
        <a:srgbClr val="014610"/>
      </a:accent6>
      <a:hlink>
        <a:srgbClr val="005597"/>
      </a:hlink>
      <a:folHlink>
        <a:srgbClr val="414D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A4B071C6B43D4DA54DDF25C20234B7" ma:contentTypeVersion="12" ma:contentTypeDescription="Create a new document." ma:contentTypeScope="" ma:versionID="b285b22aee691c73543d669c057385f5">
  <xsd:schema xmlns:xsd="http://www.w3.org/2001/XMLSchema" xmlns:xs="http://www.w3.org/2001/XMLSchema" xmlns:p="http://schemas.microsoft.com/office/2006/metadata/properties" xmlns:ns2="cccd2158-db8c-47f6-9c8e-252111913595" xmlns:ns3="d546e08b-fcbd-4089-a743-4ba6784d2fb2" targetNamespace="http://schemas.microsoft.com/office/2006/metadata/properties" ma:root="true" ma:fieldsID="3381498f9cbd3b79d1ba688a88a74056" ns2:_="" ns3:_="">
    <xsd:import namespace="cccd2158-db8c-47f6-9c8e-252111913595"/>
    <xsd:import namespace="d546e08b-fcbd-4089-a743-4ba6784d2f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d2158-db8c-47f6-9c8e-252111913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46e08b-fcbd-4089-a743-4ba6784d2f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E42E2B-8619-468F-B6CF-9C5D1EF9A6B6}"/>
</file>

<file path=customXml/itemProps2.xml><?xml version="1.0" encoding="utf-8"?>
<ds:datastoreItem xmlns:ds="http://schemas.openxmlformats.org/officeDocument/2006/customXml" ds:itemID="{EC66EE19-408B-46A5-8A31-296DF54F9871}"/>
</file>

<file path=customXml/itemProps3.xml><?xml version="1.0" encoding="utf-8"?>
<ds:datastoreItem xmlns:ds="http://schemas.openxmlformats.org/officeDocument/2006/customXml" ds:itemID="{59E96740-23CB-4E41-95BD-6B08763E8F08}"/>
</file>

<file path=docProps/app.xml><?xml version="1.0" encoding="utf-8"?>
<Properties xmlns="http://schemas.openxmlformats.org/officeDocument/2006/extended-properties" xmlns:vt="http://schemas.openxmlformats.org/officeDocument/2006/docPropsVTypes">
  <Template/>
  <TotalTime>16291</TotalTime>
  <Words>4835</Words>
  <Application>Microsoft Office PowerPoint</Application>
  <PresentationFormat>Widescreen</PresentationFormat>
  <Paragraphs>298</Paragraphs>
  <Slides>34</Slides>
  <Notes>34</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Century Schoolbook</vt:lpstr>
      <vt:lpstr>Corbel</vt:lpstr>
      <vt:lpstr>Symbol</vt:lpstr>
      <vt:lpstr>Coral</vt:lpstr>
      <vt:lpstr>3_Coral</vt:lpstr>
      <vt:lpstr>1_Coral</vt:lpstr>
      <vt:lpstr>2_Coral</vt:lpstr>
      <vt:lpstr>Bitmap Image</vt:lpstr>
      <vt:lpstr>PowerPoint Presentation</vt:lpstr>
      <vt:lpstr>Systematic literature Review</vt:lpstr>
      <vt:lpstr>Aim of the Review</vt:lpstr>
      <vt:lpstr>Review of Empirical Articles</vt:lpstr>
      <vt:lpstr>PowerPoint Presentation</vt:lpstr>
      <vt:lpstr>PowerPoint Presentation</vt:lpstr>
      <vt:lpstr>Defining Assessment</vt:lpstr>
      <vt:lpstr>PowerPoint Presentation</vt:lpstr>
      <vt:lpstr>1) Align Assessments to Desired Learning Outcomes – Backward Design</vt:lpstr>
      <vt:lpstr>1) Align Assessments to Desired Learning Outcomes – Goals/Objectives</vt:lpstr>
      <vt:lpstr>2) Use, Evaluate and Refine Authentic Assessments</vt:lpstr>
      <vt:lpstr>3) Incorporate at least one high impact practice in Each Student’s Experience</vt:lpstr>
      <vt:lpstr>E.g. Work-integrated learning</vt:lpstr>
      <vt:lpstr>4) Incorporate GroupWork Across each Student’s Programme</vt:lpstr>
      <vt:lpstr>PowerPoint Presentation</vt:lpstr>
      <vt:lpstr>Gamified Learning</vt:lpstr>
      <vt:lpstr>PowerPoint Presentation</vt:lpstr>
      <vt:lpstr>Defining Feedback </vt:lpstr>
      <vt:lpstr>PowerPoint Presentation</vt:lpstr>
      <vt:lpstr>PowerPoint Presentation</vt:lpstr>
      <vt:lpstr>PowerPoint Presentation</vt:lpstr>
      <vt:lpstr>Workshop – Creating Feedback Opportunities within the Curriculum: Leveraging time to maximise the impact </vt:lpstr>
      <vt:lpstr>PowerPoint Presentation</vt:lpstr>
      <vt:lpstr>PowerPoint Presentation</vt:lpstr>
      <vt:lpstr>PowerPoint Presentation</vt:lpstr>
      <vt:lpstr>PowerPoint Presentation</vt:lpstr>
      <vt:lpstr>PowerPoint Presentation</vt:lpstr>
      <vt:lpstr>PowerPoint Presentation</vt:lpstr>
      <vt:lpstr>technology  enhanced Feedback</vt:lpstr>
      <vt:lpstr>PowerPoint Presentation</vt:lpstr>
      <vt:lpstr>Supercharge Assessment &amp; Feedback </vt:lpstr>
      <vt:lpstr>PowerPoint Presentation</vt:lpstr>
      <vt:lpstr>Game Like  Interactive Workshops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Farr</dc:creator>
  <cp:lastModifiedBy>Edd Pitt</cp:lastModifiedBy>
  <cp:revision>358</cp:revision>
  <dcterms:created xsi:type="dcterms:W3CDTF">2021-02-18T16:28:20Z</dcterms:created>
  <dcterms:modified xsi:type="dcterms:W3CDTF">2023-11-28T13:43:31Z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0x01010041A4B071C6B43D4DA54DDF25C20234B7</vt:lpwstr>
  </property>
</Properties>
</file>